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40" r:id="rId3"/>
    <p:sldId id="257" r:id="rId4"/>
    <p:sldId id="317" r:id="rId5"/>
    <p:sldId id="318" r:id="rId6"/>
    <p:sldId id="259" r:id="rId7"/>
    <p:sldId id="316" r:id="rId8"/>
    <p:sldId id="319" r:id="rId9"/>
    <p:sldId id="320" r:id="rId10"/>
    <p:sldId id="261" r:id="rId11"/>
    <p:sldId id="321" r:id="rId12"/>
    <p:sldId id="322" r:id="rId13"/>
    <p:sldId id="323" r:id="rId14"/>
    <p:sldId id="324" r:id="rId15"/>
    <p:sldId id="262" r:id="rId16"/>
    <p:sldId id="325" r:id="rId17"/>
    <p:sldId id="326" r:id="rId18"/>
    <p:sldId id="327" r:id="rId19"/>
    <p:sldId id="328" r:id="rId20"/>
    <p:sldId id="264" r:id="rId21"/>
    <p:sldId id="315" r:id="rId22"/>
    <p:sldId id="265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2C9FDA-B7F5-4A3A-9B7B-C2DE41ECB58C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686D67B-755A-43DB-9826-18911E9F2F0C}">
      <dgm:prSet custT="1"/>
      <dgm:spPr/>
      <dgm:t>
        <a:bodyPr/>
        <a:lstStyle/>
        <a:p>
          <a:pPr algn="just" rtl="0"/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Taxt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hokimiyat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ilinjida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avj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olgan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o’zaro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ichki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kurash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jangu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jadallar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davlatni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zaiflashtirib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mamlakatni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inqirozga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parokandalikka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olib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dirty="0" err="1" smtClean="0">
              <a:latin typeface="Times New Roman" pitchFamily="18" charset="0"/>
              <a:cs typeface="Times New Roman" pitchFamily="18" charset="0"/>
            </a:rPr>
            <a:t>keldi</a:t>
          </a:r>
          <a:r>
            <a:rPr lang="en-US" sz="1800" dirty="0" smtClean="0">
              <a:latin typeface="Times New Roman" pitchFamily="18" charset="0"/>
              <a:cs typeface="Times New Roman" pitchFamily="18" charset="0"/>
            </a:rPr>
            <a:t>. </a:t>
          </a:r>
          <a:endParaRPr lang="ru-RU" sz="1800" dirty="0">
            <a:latin typeface="Times New Roman" pitchFamily="18" charset="0"/>
            <a:cs typeface="Times New Roman" pitchFamily="18" charset="0"/>
          </a:endParaRPr>
        </a:p>
      </dgm:t>
    </dgm:pt>
    <dgm:pt modelId="{D8315EF9-0BFA-4D4A-962D-C4A129A3C3F7}" type="parTrans" cxnId="{258F9854-1EBA-4B59-AB02-27DBAFD088AC}">
      <dgm:prSet/>
      <dgm:spPr/>
      <dgm:t>
        <a:bodyPr/>
        <a:lstStyle/>
        <a:p>
          <a:endParaRPr lang="ru-RU"/>
        </a:p>
      </dgm:t>
    </dgm:pt>
    <dgm:pt modelId="{D6443445-295A-45AE-815B-C4C1132103F8}" type="sibTrans" cxnId="{258F9854-1EBA-4B59-AB02-27DBAFD088AC}">
      <dgm:prSet/>
      <dgm:spPr/>
      <dgm:t>
        <a:bodyPr/>
        <a:lstStyle/>
        <a:p>
          <a:endParaRPr lang="ru-RU"/>
        </a:p>
      </dgm:t>
    </dgm:pt>
    <dgm:pt modelId="{F8BEB0BB-C80C-4A58-8787-44EA89B13E0F}">
      <dgm:prSet/>
      <dgm:spPr/>
      <dgm:t>
        <a:bodyPr/>
        <a:lstStyle/>
        <a:p>
          <a:pPr algn="just" rtl="0"/>
          <a:r>
            <a:rPr lang="en-US" b="1" dirty="0" err="1" smtClean="0"/>
            <a:t>Buxoro</a:t>
          </a:r>
          <a:r>
            <a:rPr lang="en-US" b="1" dirty="0" smtClean="0"/>
            <a:t> </a:t>
          </a:r>
          <a:r>
            <a:rPr lang="en-US" b="1" dirty="0" err="1" smtClean="0"/>
            <a:t>xonligi</a:t>
          </a:r>
          <a:r>
            <a:rPr lang="en-US" b="1" dirty="0" smtClean="0"/>
            <a:t> </a:t>
          </a:r>
          <a:r>
            <a:rPr lang="en-US" dirty="0" smtClean="0"/>
            <a:t>XVI </a:t>
          </a:r>
          <a:r>
            <a:rPr lang="en-US" dirty="0" err="1" smtClean="0"/>
            <a:t>asr</a:t>
          </a:r>
          <a:r>
            <a:rPr lang="en-US" dirty="0" smtClean="0"/>
            <a:t> </a:t>
          </a:r>
          <a:r>
            <a:rPr lang="en-US" dirty="0" err="1" smtClean="0"/>
            <a:t>boshlarida</a:t>
          </a:r>
          <a:r>
            <a:rPr lang="en-US" dirty="0" smtClean="0"/>
            <a:t> </a:t>
          </a:r>
          <a:r>
            <a:rPr lang="en-US" dirty="0" err="1" smtClean="0"/>
            <a:t>zaiflashib</a:t>
          </a:r>
          <a:r>
            <a:rPr lang="en-US" dirty="0" smtClean="0"/>
            <a:t> </a:t>
          </a:r>
          <a:r>
            <a:rPr lang="en-US" dirty="0" err="1" smtClean="0"/>
            <a:t>borayotgan</a:t>
          </a:r>
          <a:r>
            <a:rPr lang="en-US" dirty="0" smtClean="0"/>
            <a:t> </a:t>
          </a:r>
          <a:r>
            <a:rPr lang="en-US" dirty="0" err="1" smtClean="0"/>
            <a:t>temuriylar</a:t>
          </a:r>
          <a:r>
            <a:rPr lang="en-US" dirty="0" smtClean="0"/>
            <a:t> </a:t>
          </a:r>
          <a:r>
            <a:rPr lang="en-US" dirty="0" err="1" smtClean="0"/>
            <a:t>saltanatiga</a:t>
          </a:r>
          <a:r>
            <a:rPr lang="en-US" dirty="0" smtClean="0"/>
            <a:t> </a:t>
          </a:r>
          <a:r>
            <a:rPr lang="en-US" dirty="0" err="1" smtClean="0"/>
            <a:t>Dashti</a:t>
          </a:r>
          <a:r>
            <a:rPr lang="en-US" dirty="0" smtClean="0"/>
            <a:t> </a:t>
          </a:r>
          <a:r>
            <a:rPr lang="en-US" dirty="0" err="1" smtClean="0"/>
            <a:t>Qipchoq</a:t>
          </a:r>
          <a:r>
            <a:rPr lang="en-US" dirty="0" smtClean="0"/>
            <a:t> </a:t>
          </a:r>
          <a:r>
            <a:rPr lang="en-US" dirty="0" err="1" smtClean="0"/>
            <a:t>tomondan</a:t>
          </a:r>
          <a:r>
            <a:rPr lang="en-US" dirty="0" smtClean="0"/>
            <a:t> </a:t>
          </a:r>
          <a:r>
            <a:rPr lang="en-US" dirty="0" err="1" smtClean="0"/>
            <a:t>ko’chmanchi</a:t>
          </a:r>
          <a:r>
            <a:rPr lang="en-US" dirty="0" smtClean="0"/>
            <a:t> </a:t>
          </a:r>
          <a:r>
            <a:rPr lang="en-US" dirty="0" err="1" smtClean="0"/>
            <a:t>o’zbeklar</a:t>
          </a:r>
          <a:r>
            <a:rPr lang="en-US" dirty="0" smtClean="0"/>
            <a:t> </a:t>
          </a:r>
          <a:r>
            <a:rPr lang="en-US" dirty="0" err="1" smtClean="0"/>
            <a:t>davlati</a:t>
          </a:r>
          <a:r>
            <a:rPr lang="en-US" dirty="0" smtClean="0"/>
            <a:t> </a:t>
          </a:r>
          <a:r>
            <a:rPr lang="en-US" dirty="0" err="1" smtClean="0"/>
            <a:t>hukmdori</a:t>
          </a:r>
          <a:r>
            <a:rPr lang="en-US" dirty="0" smtClean="0"/>
            <a:t> </a:t>
          </a:r>
          <a:r>
            <a:rPr lang="en-US" b="1" dirty="0" smtClean="0"/>
            <a:t>Muhammad </a:t>
          </a:r>
          <a:r>
            <a:rPr lang="en-US" b="1" dirty="0" err="1" smtClean="0"/>
            <a:t>Shohbaxt</a:t>
          </a:r>
          <a:r>
            <a:rPr lang="en-US" b="1" dirty="0" smtClean="0"/>
            <a:t> </a:t>
          </a:r>
          <a:r>
            <a:rPr lang="en-US" b="1" dirty="0" err="1" smtClean="0"/>
            <a:t>Shayboniy</a:t>
          </a:r>
          <a:r>
            <a:rPr lang="en-US" dirty="0" smtClean="0"/>
            <a:t> </a:t>
          </a:r>
          <a:r>
            <a:rPr lang="en-US" dirty="0" err="1" smtClean="0"/>
            <a:t>hujumi</a:t>
          </a:r>
          <a:r>
            <a:rPr lang="en-US" dirty="0" smtClean="0"/>
            <a:t> </a:t>
          </a:r>
          <a:r>
            <a:rPr lang="en-US" dirty="0" err="1" smtClean="0"/>
            <a:t>boshlandi</a:t>
          </a:r>
          <a:r>
            <a:rPr lang="en-US" dirty="0" smtClean="0"/>
            <a:t>. </a:t>
          </a:r>
          <a:r>
            <a:rPr lang="en-US" dirty="0" err="1" smtClean="0"/>
            <a:t>Shayboniyxon</a:t>
          </a:r>
          <a:r>
            <a:rPr lang="en-US" dirty="0" smtClean="0"/>
            <a:t> </a:t>
          </a:r>
          <a:r>
            <a:rPr lang="en-US" b="1" dirty="0" smtClean="0"/>
            <a:t>1500-1501</a:t>
          </a:r>
          <a:r>
            <a:rPr lang="en-US" dirty="0" smtClean="0"/>
            <a:t> </a:t>
          </a:r>
          <a:r>
            <a:rPr lang="en-US" dirty="0" err="1" smtClean="0"/>
            <a:t>yillarda</a:t>
          </a:r>
          <a:r>
            <a:rPr lang="en-US" dirty="0" smtClean="0"/>
            <a:t> </a:t>
          </a:r>
          <a:r>
            <a:rPr lang="en-US" b="1" dirty="0" smtClean="0"/>
            <a:t>Samarqand </a:t>
          </a:r>
          <a:r>
            <a:rPr lang="en-US" b="1" dirty="0" err="1" smtClean="0"/>
            <a:t>va</a:t>
          </a:r>
          <a:r>
            <a:rPr lang="en-US" b="1" dirty="0" smtClean="0"/>
            <a:t> </a:t>
          </a:r>
          <a:r>
            <a:rPr lang="en-US" b="1" dirty="0" err="1" smtClean="0"/>
            <a:t>Buxoroni</a:t>
          </a:r>
          <a:r>
            <a:rPr lang="en-US" dirty="0" smtClean="0"/>
            <a:t>, </a:t>
          </a:r>
          <a:r>
            <a:rPr lang="en-US" b="1" dirty="0" smtClean="0"/>
            <a:t>1504</a:t>
          </a:r>
          <a:r>
            <a:rPr lang="en-US" dirty="0" smtClean="0"/>
            <a:t> </a:t>
          </a:r>
          <a:r>
            <a:rPr lang="en-US" dirty="0" err="1" smtClean="0"/>
            <a:t>yilda</a:t>
          </a:r>
          <a:r>
            <a:rPr lang="en-US" dirty="0" smtClean="0"/>
            <a:t> </a:t>
          </a:r>
          <a:r>
            <a:rPr lang="en-US" b="1" dirty="0" err="1" smtClean="0"/>
            <a:t>Hisor</a:t>
          </a:r>
          <a:r>
            <a:rPr lang="en-US" dirty="0" smtClean="0"/>
            <a:t> </a:t>
          </a:r>
          <a:r>
            <a:rPr lang="en-US" dirty="0" err="1" smtClean="0"/>
            <a:t>viloyatini</a:t>
          </a:r>
          <a:r>
            <a:rPr lang="en-US" dirty="0" smtClean="0"/>
            <a:t>, </a:t>
          </a:r>
          <a:r>
            <a:rPr lang="en-US" b="1" dirty="0" smtClean="0"/>
            <a:t>1504-1505</a:t>
          </a:r>
          <a:r>
            <a:rPr lang="en-US" dirty="0" smtClean="0"/>
            <a:t> </a:t>
          </a:r>
          <a:r>
            <a:rPr lang="en-US" dirty="0" err="1" smtClean="0"/>
            <a:t>yillarda</a:t>
          </a:r>
          <a:r>
            <a:rPr lang="en-US" dirty="0" smtClean="0"/>
            <a:t> </a:t>
          </a:r>
          <a:r>
            <a:rPr lang="en-US" b="1" dirty="0" err="1" smtClean="0"/>
            <a:t>Urganchni</a:t>
          </a:r>
          <a:r>
            <a:rPr lang="en-US" b="1" dirty="0" smtClean="0"/>
            <a:t>,</a:t>
          </a:r>
          <a:r>
            <a:rPr lang="en-US" dirty="0" smtClean="0"/>
            <a:t> </a:t>
          </a:r>
          <a:r>
            <a:rPr lang="en-US" b="1" dirty="0" smtClean="0"/>
            <a:t>1506-1507</a:t>
          </a:r>
          <a:r>
            <a:rPr lang="en-US" dirty="0" smtClean="0"/>
            <a:t> </a:t>
          </a:r>
          <a:r>
            <a:rPr lang="en-US" dirty="0" err="1" smtClean="0"/>
            <a:t>yillarda</a:t>
          </a:r>
          <a:r>
            <a:rPr lang="en-US" dirty="0" smtClean="0"/>
            <a:t> </a:t>
          </a:r>
          <a:r>
            <a:rPr lang="en-US" dirty="0" err="1" smtClean="0"/>
            <a:t>Xuroson</a:t>
          </a:r>
          <a:r>
            <a:rPr lang="en-US" dirty="0" smtClean="0"/>
            <a:t> </a:t>
          </a:r>
          <a:r>
            <a:rPr lang="en-US" dirty="0" err="1" smtClean="0"/>
            <a:t>poytaxti</a:t>
          </a:r>
          <a:r>
            <a:rPr lang="en-US" dirty="0" smtClean="0"/>
            <a:t> </a:t>
          </a:r>
          <a:r>
            <a:rPr lang="en-US" b="1" dirty="0" err="1" smtClean="0"/>
            <a:t>Hirot</a:t>
          </a:r>
          <a:r>
            <a:rPr lang="ru-RU" b="1" dirty="0" smtClean="0"/>
            <a:t>,</a:t>
          </a:r>
          <a:r>
            <a:rPr lang="en-US" dirty="0" smtClean="0"/>
            <a:t> </a:t>
          </a:r>
          <a:r>
            <a:rPr lang="en-US" b="1" dirty="0" err="1" smtClean="0"/>
            <a:t>Balxni</a:t>
          </a:r>
          <a:r>
            <a:rPr lang="en-US" b="1" dirty="0" smtClean="0"/>
            <a:t>,</a:t>
          </a:r>
          <a:r>
            <a:rPr lang="en-US" dirty="0" smtClean="0"/>
            <a:t> </a:t>
          </a:r>
          <a:r>
            <a:rPr lang="en-US" b="1" dirty="0" smtClean="0"/>
            <a:t>Marv, </a:t>
          </a:r>
          <a:r>
            <a:rPr lang="en-US" b="1" dirty="0" err="1" smtClean="0"/>
            <a:t>Astrobod</a:t>
          </a:r>
          <a:r>
            <a:rPr lang="en-US" b="1" dirty="0" smtClean="0"/>
            <a:t> </a:t>
          </a:r>
          <a:r>
            <a:rPr lang="en-US" b="1" dirty="0" err="1" smtClean="0"/>
            <a:t>va</a:t>
          </a:r>
          <a:r>
            <a:rPr lang="en-US" b="1" dirty="0" smtClean="0"/>
            <a:t> </a:t>
          </a:r>
          <a:r>
            <a:rPr lang="en-US" b="1" dirty="0" err="1" smtClean="0"/>
            <a:t>Nishopur</a:t>
          </a:r>
          <a:r>
            <a:rPr lang="en-US" dirty="0" smtClean="0"/>
            <a:t> </a:t>
          </a:r>
          <a:r>
            <a:rPr lang="en-US" dirty="0" err="1" smtClean="0"/>
            <a:t>shaharlarini</a:t>
          </a:r>
          <a:r>
            <a:rPr lang="en-US" dirty="0" smtClean="0"/>
            <a:t> </a:t>
          </a:r>
          <a:r>
            <a:rPr lang="en-US" dirty="0" err="1" smtClean="0"/>
            <a:t>zabt</a:t>
          </a:r>
          <a:r>
            <a:rPr lang="en-US" dirty="0" smtClean="0"/>
            <a:t> </a:t>
          </a:r>
          <a:r>
            <a:rPr lang="en-US" dirty="0" err="1" smtClean="0"/>
            <a:t>etdi</a:t>
          </a:r>
          <a:r>
            <a:rPr lang="en-US" dirty="0" smtClean="0"/>
            <a:t>. </a:t>
          </a:r>
          <a:r>
            <a:rPr lang="en-US" b="1" dirty="0" smtClean="0"/>
            <a:t>Toshkent, </a:t>
          </a:r>
          <a:r>
            <a:rPr lang="en-US" b="1" dirty="0" err="1" smtClean="0"/>
            <a:t>Farg’ona</a:t>
          </a:r>
          <a:r>
            <a:rPr lang="en-US" b="1" dirty="0" smtClean="0"/>
            <a:t>, </a:t>
          </a:r>
          <a:r>
            <a:rPr lang="en-US" b="1" dirty="0" err="1" smtClean="0"/>
            <a:t>Sirdaryo</a:t>
          </a:r>
          <a:r>
            <a:rPr lang="en-US" b="1" dirty="0" smtClean="0"/>
            <a:t> </a:t>
          </a:r>
          <a:r>
            <a:rPr lang="en-US" b="1" dirty="0" err="1" smtClean="0"/>
            <a:t>va</a:t>
          </a:r>
          <a:r>
            <a:rPr lang="en-US" b="1" dirty="0" smtClean="0"/>
            <a:t> </a:t>
          </a:r>
          <a:r>
            <a:rPr lang="en-US" b="1" dirty="0" err="1" smtClean="0"/>
            <a:t>Xorazm</a:t>
          </a:r>
          <a:r>
            <a:rPr lang="en-US" b="1" dirty="0" smtClean="0"/>
            <a:t> </a:t>
          </a:r>
          <a:r>
            <a:rPr lang="en-US" b="1" dirty="0" err="1" smtClean="0"/>
            <a:t>erlari</a:t>
          </a:r>
          <a:r>
            <a:rPr lang="en-US" b="1" dirty="0" smtClean="0"/>
            <a:t> </a:t>
          </a:r>
          <a:r>
            <a:rPr lang="en-US" b="1" dirty="0" err="1" smtClean="0"/>
            <a:t>Afg’onistonning</a:t>
          </a:r>
          <a:r>
            <a:rPr lang="en-US" b="1" dirty="0" smtClean="0"/>
            <a:t> </a:t>
          </a:r>
          <a:r>
            <a:rPr lang="en-US" b="1" dirty="0" err="1" smtClean="0"/>
            <a:t>Qandahor</a:t>
          </a:r>
          <a:r>
            <a:rPr lang="en-US" b="1" dirty="0" smtClean="0"/>
            <a:t>, </a:t>
          </a:r>
          <a:r>
            <a:rPr lang="en-US" b="1" dirty="0" err="1" smtClean="0"/>
            <a:t>Zamindovur</a:t>
          </a:r>
          <a:r>
            <a:rPr lang="en-US" dirty="0" smtClean="0"/>
            <a:t> </a:t>
          </a:r>
          <a:r>
            <a:rPr lang="en-US" dirty="0" err="1" smtClean="0"/>
            <a:t>viloyatlari</a:t>
          </a:r>
          <a:r>
            <a:rPr lang="en-US" dirty="0" smtClean="0"/>
            <a:t> </a:t>
          </a:r>
          <a:r>
            <a:rPr lang="en-US" dirty="0" err="1" smtClean="0"/>
            <a:t>egallandi</a:t>
          </a:r>
          <a:r>
            <a:rPr lang="en-US" dirty="0" smtClean="0"/>
            <a:t> </a:t>
          </a:r>
          <a:r>
            <a:rPr lang="en-US" dirty="0" err="1" smtClean="0"/>
            <a:t>va</a:t>
          </a:r>
          <a:r>
            <a:rPr lang="en-US" dirty="0" smtClean="0"/>
            <a:t> Muhammad </a:t>
          </a:r>
          <a:r>
            <a:rPr lang="en-US" dirty="0" err="1" smtClean="0"/>
            <a:t>Shayboniyxonga</a:t>
          </a:r>
          <a:r>
            <a:rPr lang="en-US" dirty="0" smtClean="0"/>
            <a:t> </a:t>
          </a:r>
          <a:r>
            <a:rPr lang="en-US" dirty="0" err="1" smtClean="0"/>
            <a:t>qaram</a:t>
          </a:r>
          <a:r>
            <a:rPr lang="en-US" dirty="0" smtClean="0"/>
            <a:t> </a:t>
          </a:r>
          <a:r>
            <a:rPr lang="en-US" dirty="0" err="1" smtClean="0"/>
            <a:t>bo’lib</a:t>
          </a:r>
          <a:r>
            <a:rPr lang="en-US" dirty="0" smtClean="0"/>
            <a:t> </a:t>
          </a:r>
          <a:r>
            <a:rPr lang="en-US" dirty="0" err="1" smtClean="0"/>
            <a:t>qoldi</a:t>
          </a:r>
          <a:r>
            <a:rPr lang="en-US" dirty="0" smtClean="0"/>
            <a:t>. </a:t>
          </a:r>
          <a:r>
            <a:rPr lang="en-US" dirty="0" err="1" smtClean="0"/>
            <a:t>Shayboniyxonning</a:t>
          </a:r>
          <a:r>
            <a:rPr lang="en-US" dirty="0" smtClean="0"/>
            <a:t> </a:t>
          </a:r>
          <a:r>
            <a:rPr lang="en-US" dirty="0" err="1" smtClean="0"/>
            <a:t>Xurosondaligidan</a:t>
          </a:r>
          <a:r>
            <a:rPr lang="en-US" dirty="0" smtClean="0"/>
            <a:t> </a:t>
          </a:r>
          <a:r>
            <a:rPr lang="en-US" dirty="0" err="1" smtClean="0"/>
            <a:t>foydalangan</a:t>
          </a:r>
          <a:r>
            <a:rPr lang="en-US" dirty="0" smtClean="0"/>
            <a:t> </a:t>
          </a:r>
          <a:r>
            <a:rPr lang="en-US" dirty="0" err="1" smtClean="0"/>
            <a:t>qozoq</a:t>
          </a:r>
          <a:r>
            <a:rPr lang="en-US" dirty="0" smtClean="0"/>
            <a:t> </a:t>
          </a:r>
          <a:r>
            <a:rPr lang="en-US" dirty="0" err="1" smtClean="0"/>
            <a:t>sultonlari</a:t>
          </a:r>
          <a:r>
            <a:rPr lang="en-US" dirty="0" smtClean="0"/>
            <a:t> </a:t>
          </a:r>
          <a:r>
            <a:rPr lang="en-US" dirty="0" err="1" smtClean="0"/>
            <a:t>Movarounnahrga</a:t>
          </a:r>
          <a:r>
            <a:rPr lang="en-US" dirty="0" smtClean="0"/>
            <a:t> </a:t>
          </a:r>
          <a:r>
            <a:rPr lang="en-US" dirty="0" err="1" smtClean="0"/>
            <a:t>bir</a:t>
          </a:r>
          <a:r>
            <a:rPr lang="en-US" dirty="0" smtClean="0"/>
            <a:t> </a:t>
          </a:r>
          <a:r>
            <a:rPr lang="en-US" dirty="0" err="1" smtClean="0"/>
            <a:t>necha</a:t>
          </a:r>
          <a:r>
            <a:rPr lang="en-US" dirty="0" smtClean="0"/>
            <a:t> </a:t>
          </a:r>
          <a:r>
            <a:rPr lang="en-US" dirty="0" err="1" smtClean="0"/>
            <a:t>marta</a:t>
          </a:r>
          <a:r>
            <a:rPr lang="en-US" dirty="0" smtClean="0"/>
            <a:t> </a:t>
          </a:r>
          <a:r>
            <a:rPr lang="en-US" dirty="0" err="1" smtClean="0"/>
            <a:t>bostirib</a:t>
          </a:r>
          <a:r>
            <a:rPr lang="en-US" dirty="0" smtClean="0"/>
            <a:t> </a:t>
          </a:r>
          <a:r>
            <a:rPr lang="en-US" dirty="0" err="1" smtClean="0"/>
            <a:t>kirib</a:t>
          </a:r>
          <a:r>
            <a:rPr lang="en-US" dirty="0" smtClean="0"/>
            <a:t>, </a:t>
          </a:r>
          <a:r>
            <a:rPr lang="en-US" dirty="0" err="1" smtClean="0"/>
            <a:t>uni</a:t>
          </a:r>
          <a:r>
            <a:rPr lang="en-US" dirty="0" smtClean="0"/>
            <a:t> talon-</a:t>
          </a:r>
          <a:r>
            <a:rPr lang="en-US" dirty="0" err="1" smtClean="0"/>
            <a:t>taroj</a:t>
          </a:r>
          <a:r>
            <a:rPr lang="en-US" dirty="0" smtClean="0"/>
            <a:t> </a:t>
          </a:r>
          <a:r>
            <a:rPr lang="en-US" dirty="0" err="1" smtClean="0"/>
            <a:t>qiladilar</a:t>
          </a:r>
          <a:r>
            <a:rPr lang="en-US" dirty="0" smtClean="0"/>
            <a:t>. </a:t>
          </a:r>
          <a:r>
            <a:rPr lang="en-US" b="1" dirty="0" smtClean="0"/>
            <a:t>1506-1509</a:t>
          </a:r>
          <a:r>
            <a:rPr lang="en-US" dirty="0" smtClean="0"/>
            <a:t> </a:t>
          </a:r>
          <a:r>
            <a:rPr lang="en-US" dirty="0" err="1" smtClean="0"/>
            <a:t>yillarda</a:t>
          </a:r>
          <a:r>
            <a:rPr lang="en-US" dirty="0" smtClean="0"/>
            <a:t> </a:t>
          </a:r>
          <a:r>
            <a:rPr lang="en-US" dirty="0" err="1" smtClean="0"/>
            <a:t>Shayboniyxon</a:t>
          </a:r>
          <a:r>
            <a:rPr lang="en-US" dirty="0" smtClean="0"/>
            <a:t> </a:t>
          </a:r>
          <a:r>
            <a:rPr lang="en-US" dirty="0" err="1" smtClean="0"/>
            <a:t>Xurosondan</a:t>
          </a:r>
          <a:r>
            <a:rPr lang="en-US" dirty="0" smtClean="0"/>
            <a:t> </a:t>
          </a:r>
          <a:r>
            <a:rPr lang="en-US" dirty="0" err="1" smtClean="0"/>
            <a:t>qaytib</a:t>
          </a:r>
          <a:r>
            <a:rPr lang="en-US" dirty="0" smtClean="0"/>
            <a:t> </a:t>
          </a:r>
          <a:r>
            <a:rPr lang="en-US" dirty="0" err="1" smtClean="0"/>
            <a:t>kelib</a:t>
          </a:r>
          <a:r>
            <a:rPr lang="en-US" dirty="0" smtClean="0"/>
            <a:t>, </a:t>
          </a:r>
          <a:r>
            <a:rPr lang="en-US" dirty="0" err="1" smtClean="0"/>
            <a:t>qozoq</a:t>
          </a:r>
          <a:r>
            <a:rPr lang="en-US" dirty="0" smtClean="0"/>
            <a:t> </a:t>
          </a:r>
          <a:r>
            <a:rPr lang="en-US" dirty="0" err="1" smtClean="0"/>
            <a:t>sultonlariga</a:t>
          </a:r>
          <a:r>
            <a:rPr lang="en-US" dirty="0" smtClean="0"/>
            <a:t> </a:t>
          </a:r>
          <a:r>
            <a:rPr lang="en-US" dirty="0" err="1" smtClean="0"/>
            <a:t>zarba</a:t>
          </a:r>
          <a:r>
            <a:rPr lang="en-US" dirty="0" smtClean="0"/>
            <a:t> </a:t>
          </a:r>
          <a:r>
            <a:rPr lang="en-US" dirty="0" err="1" smtClean="0"/>
            <a:t>beradi</a:t>
          </a:r>
          <a:r>
            <a:rPr lang="en-US" dirty="0" smtClean="0"/>
            <a:t> </a:t>
          </a:r>
          <a:r>
            <a:rPr lang="en-US" dirty="0" err="1" smtClean="0"/>
            <a:t>va</a:t>
          </a:r>
          <a:r>
            <a:rPr lang="en-US" dirty="0" smtClean="0"/>
            <a:t> </a:t>
          </a:r>
          <a:r>
            <a:rPr lang="en-US" dirty="0" err="1" smtClean="0"/>
            <a:t>Dashti</a:t>
          </a:r>
          <a:r>
            <a:rPr lang="en-US" dirty="0" smtClean="0"/>
            <a:t> </a:t>
          </a:r>
          <a:r>
            <a:rPr lang="en-US" dirty="0" err="1" smtClean="0"/>
            <a:t>Qipchoq</a:t>
          </a:r>
          <a:r>
            <a:rPr lang="en-US" dirty="0" smtClean="0"/>
            <a:t> </a:t>
          </a:r>
          <a:r>
            <a:rPr lang="en-US" dirty="0" err="1" smtClean="0"/>
            <a:t>ichkarisiga</a:t>
          </a:r>
          <a:r>
            <a:rPr lang="en-US" dirty="0" smtClean="0"/>
            <a:t> </a:t>
          </a:r>
          <a:r>
            <a:rPr lang="en-US" dirty="0" err="1" smtClean="0"/>
            <a:t>quvib</a:t>
          </a:r>
          <a:r>
            <a:rPr lang="en-US" dirty="0" smtClean="0"/>
            <a:t> </a:t>
          </a:r>
          <a:r>
            <a:rPr lang="en-US" dirty="0" err="1" smtClean="0"/>
            <a:t>boradi</a:t>
          </a:r>
          <a:r>
            <a:rPr lang="en-US" dirty="0" smtClean="0"/>
            <a:t>. Bu </a:t>
          </a:r>
          <a:r>
            <a:rPr lang="en-US" dirty="0" err="1" smtClean="0"/>
            <a:t>yurishlar</a:t>
          </a:r>
          <a:r>
            <a:rPr lang="en-US" dirty="0" smtClean="0"/>
            <a:t> </a:t>
          </a:r>
          <a:r>
            <a:rPr lang="en-US" dirty="0" err="1" smtClean="0"/>
            <a:t>natijasida</a:t>
          </a:r>
          <a:r>
            <a:rPr lang="en-US" dirty="0" smtClean="0"/>
            <a:t> </a:t>
          </a:r>
          <a:r>
            <a:rPr lang="en-US" b="1" dirty="0" err="1" smtClean="0"/>
            <a:t>Sig’noq</a:t>
          </a:r>
          <a:r>
            <a:rPr lang="en-US" b="1" dirty="0" smtClean="0"/>
            <a:t>, </a:t>
          </a:r>
          <a:r>
            <a:rPr lang="en-US" b="1" dirty="0" err="1" smtClean="0"/>
            <a:t>Yassi</a:t>
          </a:r>
          <a:r>
            <a:rPr lang="en-US" b="1" dirty="0" smtClean="0"/>
            <a:t>, </a:t>
          </a:r>
          <a:r>
            <a:rPr lang="en-US" b="1" dirty="0" err="1" smtClean="0"/>
            <a:t>Sabron</a:t>
          </a:r>
          <a:r>
            <a:rPr lang="en-US" dirty="0" smtClean="0"/>
            <a:t> </a:t>
          </a:r>
          <a:r>
            <a:rPr lang="en-US" dirty="0" err="1" smtClean="0"/>
            <a:t>shaharlari</a:t>
          </a:r>
          <a:r>
            <a:rPr lang="en-US" dirty="0" smtClean="0"/>
            <a:t> </a:t>
          </a:r>
          <a:r>
            <a:rPr lang="en-US" dirty="0" err="1" smtClean="0"/>
            <a:t>qayta</a:t>
          </a:r>
          <a:r>
            <a:rPr lang="en-US" dirty="0" smtClean="0"/>
            <a:t> </a:t>
          </a:r>
          <a:r>
            <a:rPr lang="en-US" dirty="0" err="1" smtClean="0"/>
            <a:t>qo’lga</a:t>
          </a:r>
          <a:r>
            <a:rPr lang="en-US" dirty="0" smtClean="0"/>
            <a:t> </a:t>
          </a:r>
          <a:r>
            <a:rPr lang="en-US" dirty="0" err="1" smtClean="0"/>
            <a:t>kiritiladi</a:t>
          </a:r>
          <a:r>
            <a:rPr lang="en-US" dirty="0" smtClean="0"/>
            <a:t>. </a:t>
          </a:r>
          <a:r>
            <a:rPr lang="en-US" dirty="0" err="1" smtClean="0"/>
            <a:t>Shunday</a:t>
          </a:r>
          <a:r>
            <a:rPr lang="en-US" dirty="0" smtClean="0"/>
            <a:t> </a:t>
          </a:r>
          <a:r>
            <a:rPr lang="en-US" dirty="0" err="1" smtClean="0"/>
            <a:t>qilib</a:t>
          </a:r>
          <a:r>
            <a:rPr lang="en-US" dirty="0" smtClean="0"/>
            <a:t>, </a:t>
          </a:r>
          <a:r>
            <a:rPr lang="en-US" b="1" dirty="0" err="1" smtClean="0"/>
            <a:t>Movarounnahr</a:t>
          </a:r>
          <a:r>
            <a:rPr lang="en-US" b="1" dirty="0" smtClean="0"/>
            <a:t> </a:t>
          </a:r>
          <a:r>
            <a:rPr lang="en-US" b="1" dirty="0" err="1" smtClean="0"/>
            <a:t>va</a:t>
          </a:r>
          <a:r>
            <a:rPr lang="en-US" b="1" dirty="0" smtClean="0"/>
            <a:t> </a:t>
          </a:r>
          <a:r>
            <a:rPr lang="en-US" b="1" dirty="0" err="1" smtClean="0"/>
            <a:t>Xuroson</a:t>
          </a:r>
          <a:r>
            <a:rPr lang="en-US" b="1" dirty="0" smtClean="0"/>
            <a:t> </a:t>
          </a:r>
          <a:r>
            <a:rPr lang="en-US" b="1" dirty="0" err="1" smtClean="0"/>
            <a:t>birlashtirildi</a:t>
          </a:r>
          <a:r>
            <a:rPr lang="en-US" dirty="0" smtClean="0"/>
            <a:t> </a:t>
          </a:r>
          <a:r>
            <a:rPr lang="en-US" dirty="0" err="1" smtClean="0"/>
            <a:t>va</a:t>
          </a:r>
          <a:r>
            <a:rPr lang="en-US" dirty="0" smtClean="0"/>
            <a:t> </a:t>
          </a:r>
          <a:r>
            <a:rPr lang="en-US" b="1" dirty="0" err="1" smtClean="0"/>
            <a:t>Shayboniylar</a:t>
          </a:r>
          <a:r>
            <a:rPr lang="en-US" b="1" dirty="0" smtClean="0"/>
            <a:t> </a:t>
          </a:r>
          <a:r>
            <a:rPr lang="en-US" b="1" dirty="0" err="1" smtClean="0"/>
            <a:t>sulolasi</a:t>
          </a:r>
          <a:r>
            <a:rPr lang="en-US" b="1" dirty="0" smtClean="0"/>
            <a:t> </a:t>
          </a:r>
          <a:r>
            <a:rPr lang="en-US" dirty="0" err="1" smtClean="0"/>
            <a:t>hukmronligi</a:t>
          </a:r>
          <a:r>
            <a:rPr lang="en-US" dirty="0" smtClean="0"/>
            <a:t> </a:t>
          </a:r>
          <a:r>
            <a:rPr lang="en-US" dirty="0" err="1" smtClean="0"/>
            <a:t>qaror</a:t>
          </a:r>
          <a:r>
            <a:rPr lang="en-US" dirty="0" smtClean="0"/>
            <a:t> </a:t>
          </a:r>
          <a:r>
            <a:rPr lang="en-US" dirty="0" err="1" smtClean="0"/>
            <a:t>topdi</a:t>
          </a:r>
          <a:r>
            <a:rPr lang="en-US" dirty="0" smtClean="0"/>
            <a:t>. Muhammad </a:t>
          </a:r>
          <a:r>
            <a:rPr lang="en-US" dirty="0" err="1" smtClean="0"/>
            <a:t>Shayboniyxon</a:t>
          </a:r>
          <a:r>
            <a:rPr lang="en-US" dirty="0" smtClean="0"/>
            <a:t> </a:t>
          </a:r>
          <a:r>
            <a:rPr lang="en-US" b="1" dirty="0" smtClean="0"/>
            <a:t>«</a:t>
          </a:r>
          <a:r>
            <a:rPr lang="en-US" b="1" dirty="0" err="1" smtClean="0"/>
            <a:t>Imom</a:t>
          </a:r>
          <a:r>
            <a:rPr lang="en-US" b="1" dirty="0" smtClean="0"/>
            <a:t> </a:t>
          </a:r>
          <a:r>
            <a:rPr lang="en-US" b="1" dirty="0" err="1" smtClean="0"/>
            <a:t>uz-zamon</a:t>
          </a:r>
          <a:r>
            <a:rPr lang="en-US" b="1" dirty="0" smtClean="0"/>
            <a:t>, </a:t>
          </a:r>
          <a:r>
            <a:rPr lang="en-US" b="1" dirty="0" err="1" smtClean="0"/>
            <a:t>xalifat</a:t>
          </a:r>
          <a:r>
            <a:rPr lang="en-US" b="1" dirty="0" smtClean="0"/>
            <a:t> </a:t>
          </a:r>
          <a:r>
            <a:rPr lang="en-US" b="1" dirty="0" err="1" smtClean="0"/>
            <a:t>ur-rahmon</a:t>
          </a:r>
          <a:r>
            <a:rPr lang="en-US" b="1" dirty="0" smtClean="0"/>
            <a:t>» </a:t>
          </a:r>
          <a:r>
            <a:rPr lang="en-US" b="1" dirty="0" err="1" smtClean="0"/>
            <a:t>unvonini</a:t>
          </a:r>
          <a:r>
            <a:rPr lang="en-US" dirty="0" smtClean="0"/>
            <a:t> </a:t>
          </a:r>
          <a:r>
            <a:rPr lang="en-US" dirty="0" err="1" smtClean="0"/>
            <a:t>olib</a:t>
          </a:r>
          <a:r>
            <a:rPr lang="en-US" dirty="0" smtClean="0"/>
            <a:t> </a:t>
          </a:r>
          <a:r>
            <a:rPr lang="en-US" dirty="0" err="1" smtClean="0"/>
            <a:t>o’z</a:t>
          </a:r>
          <a:r>
            <a:rPr lang="en-US" dirty="0" smtClean="0"/>
            <a:t> </a:t>
          </a:r>
          <a:r>
            <a:rPr lang="en-US" dirty="0" err="1" smtClean="0"/>
            <a:t>qo’lida</a:t>
          </a:r>
          <a:r>
            <a:rPr lang="en-US" dirty="0" smtClean="0"/>
            <a:t> </a:t>
          </a:r>
          <a:r>
            <a:rPr lang="en-US" b="1" dirty="0" err="1" smtClean="0"/>
            <a:t>dunyoviy</a:t>
          </a:r>
          <a:r>
            <a:rPr lang="en-US" b="1" dirty="0" smtClean="0"/>
            <a:t> </a:t>
          </a:r>
          <a:r>
            <a:rPr lang="en-US" b="1" dirty="0" err="1" smtClean="0"/>
            <a:t>va</a:t>
          </a:r>
          <a:r>
            <a:rPr lang="en-US" b="1" dirty="0" smtClean="0"/>
            <a:t> </a:t>
          </a:r>
          <a:r>
            <a:rPr lang="en-US" b="1" dirty="0" err="1" smtClean="0"/>
            <a:t>diniy</a:t>
          </a:r>
          <a:r>
            <a:rPr lang="en-US" b="1" dirty="0" smtClean="0"/>
            <a:t> </a:t>
          </a:r>
          <a:r>
            <a:rPr lang="en-US" b="1" dirty="0" err="1" smtClean="0"/>
            <a:t>hokimiyatni</a:t>
          </a:r>
          <a:r>
            <a:rPr lang="en-US" b="1" dirty="0" smtClean="0"/>
            <a:t> </a:t>
          </a:r>
          <a:r>
            <a:rPr lang="en-US" b="1" dirty="0" err="1" smtClean="0"/>
            <a:t>birlashtirdi</a:t>
          </a:r>
          <a:r>
            <a:rPr lang="en-US" dirty="0" smtClean="0"/>
            <a:t>. </a:t>
          </a:r>
          <a:endParaRPr lang="ru-RU" dirty="0"/>
        </a:p>
      </dgm:t>
    </dgm:pt>
    <dgm:pt modelId="{8FD1A17E-0CD9-4AA7-A85A-866A4913ECDF}" type="parTrans" cxnId="{9BCC2755-26A6-4A38-9E1F-C2332EB87B16}">
      <dgm:prSet/>
      <dgm:spPr/>
      <dgm:t>
        <a:bodyPr/>
        <a:lstStyle/>
        <a:p>
          <a:endParaRPr lang="ru-RU"/>
        </a:p>
      </dgm:t>
    </dgm:pt>
    <dgm:pt modelId="{E5182C59-E919-4CC5-83C3-053533C57E49}" type="sibTrans" cxnId="{9BCC2755-26A6-4A38-9E1F-C2332EB87B16}">
      <dgm:prSet/>
      <dgm:spPr/>
      <dgm:t>
        <a:bodyPr/>
        <a:lstStyle/>
        <a:p>
          <a:endParaRPr lang="ru-RU"/>
        </a:p>
      </dgm:t>
    </dgm:pt>
    <dgm:pt modelId="{A7DF36C2-8489-463D-8ECB-64A0E88488FE}" type="pres">
      <dgm:prSet presAssocID="{DF2C9FDA-B7F5-4A3A-9B7B-C2DE41ECB58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FE8DBEA-09DD-4C1F-A38D-9B41A6F38A53}" type="pres">
      <dgm:prSet presAssocID="{0686D67B-755A-43DB-9826-18911E9F2F0C}" presName="circle1" presStyleLbl="node1" presStyleIdx="0" presStyleCnt="2"/>
      <dgm:spPr/>
    </dgm:pt>
    <dgm:pt modelId="{DD7F3650-0328-4275-8892-CF529A956050}" type="pres">
      <dgm:prSet presAssocID="{0686D67B-755A-43DB-9826-18911E9F2F0C}" presName="space" presStyleCnt="0"/>
      <dgm:spPr/>
    </dgm:pt>
    <dgm:pt modelId="{1284DCDF-2651-457B-9FAD-DDD33B42E83F}" type="pres">
      <dgm:prSet presAssocID="{0686D67B-755A-43DB-9826-18911E9F2F0C}" presName="rect1" presStyleLbl="alignAcc1" presStyleIdx="0" presStyleCnt="2"/>
      <dgm:spPr/>
      <dgm:t>
        <a:bodyPr/>
        <a:lstStyle/>
        <a:p>
          <a:endParaRPr lang="ru-RU"/>
        </a:p>
      </dgm:t>
    </dgm:pt>
    <dgm:pt modelId="{15084266-B313-486D-A0D5-0389BF204E96}" type="pres">
      <dgm:prSet presAssocID="{F8BEB0BB-C80C-4A58-8787-44EA89B13E0F}" presName="vertSpace2" presStyleLbl="node1" presStyleIdx="0" presStyleCnt="2"/>
      <dgm:spPr/>
    </dgm:pt>
    <dgm:pt modelId="{E218D160-150A-400E-8068-1478F51EC943}" type="pres">
      <dgm:prSet presAssocID="{F8BEB0BB-C80C-4A58-8787-44EA89B13E0F}" presName="circle2" presStyleLbl="node1" presStyleIdx="1" presStyleCnt="2"/>
      <dgm:spPr/>
    </dgm:pt>
    <dgm:pt modelId="{8E5581CA-F180-467A-B03C-139573DDAC4F}" type="pres">
      <dgm:prSet presAssocID="{F8BEB0BB-C80C-4A58-8787-44EA89B13E0F}" presName="rect2" presStyleLbl="alignAcc1" presStyleIdx="1" presStyleCnt="2" custScaleY="172563"/>
      <dgm:spPr/>
      <dgm:t>
        <a:bodyPr/>
        <a:lstStyle/>
        <a:p>
          <a:endParaRPr lang="ru-RU"/>
        </a:p>
      </dgm:t>
    </dgm:pt>
    <dgm:pt modelId="{F9394DA4-25DC-49E1-BEA4-E9EDC5D9D5B2}" type="pres">
      <dgm:prSet presAssocID="{0686D67B-755A-43DB-9826-18911E9F2F0C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3D8B64-D3C9-46AF-A392-7D2CFFA6BD96}" type="pres">
      <dgm:prSet presAssocID="{F8BEB0BB-C80C-4A58-8787-44EA89B13E0F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AE43FED-9541-424D-9E1E-56B119FAA028}" type="presOf" srcId="{0686D67B-755A-43DB-9826-18911E9F2F0C}" destId="{1284DCDF-2651-457B-9FAD-DDD33B42E83F}" srcOrd="0" destOrd="0" presId="urn:microsoft.com/office/officeart/2005/8/layout/target3"/>
    <dgm:cxn modelId="{44D7BC28-B3AE-4171-808D-6D555A545E19}" type="presOf" srcId="{0686D67B-755A-43DB-9826-18911E9F2F0C}" destId="{F9394DA4-25DC-49E1-BEA4-E9EDC5D9D5B2}" srcOrd="1" destOrd="0" presId="urn:microsoft.com/office/officeart/2005/8/layout/target3"/>
    <dgm:cxn modelId="{258F9854-1EBA-4B59-AB02-27DBAFD088AC}" srcId="{DF2C9FDA-B7F5-4A3A-9B7B-C2DE41ECB58C}" destId="{0686D67B-755A-43DB-9826-18911E9F2F0C}" srcOrd="0" destOrd="0" parTransId="{D8315EF9-0BFA-4D4A-962D-C4A129A3C3F7}" sibTransId="{D6443445-295A-45AE-815B-C4C1132103F8}"/>
    <dgm:cxn modelId="{4BE73090-573A-40DC-9DF1-670F651A942D}" type="presOf" srcId="{F8BEB0BB-C80C-4A58-8787-44EA89B13E0F}" destId="{8E5581CA-F180-467A-B03C-139573DDAC4F}" srcOrd="0" destOrd="0" presId="urn:microsoft.com/office/officeart/2005/8/layout/target3"/>
    <dgm:cxn modelId="{F8C9331F-4438-49EB-91C4-0B1C138D8C36}" type="presOf" srcId="{DF2C9FDA-B7F5-4A3A-9B7B-C2DE41ECB58C}" destId="{A7DF36C2-8489-463D-8ECB-64A0E88488FE}" srcOrd="0" destOrd="0" presId="urn:microsoft.com/office/officeart/2005/8/layout/target3"/>
    <dgm:cxn modelId="{B61B78F7-BF33-4533-8689-E1ACD8EA744B}" type="presOf" srcId="{F8BEB0BB-C80C-4A58-8787-44EA89B13E0F}" destId="{E63D8B64-D3C9-46AF-A392-7D2CFFA6BD96}" srcOrd="1" destOrd="0" presId="urn:microsoft.com/office/officeart/2005/8/layout/target3"/>
    <dgm:cxn modelId="{9BCC2755-26A6-4A38-9E1F-C2332EB87B16}" srcId="{DF2C9FDA-B7F5-4A3A-9B7B-C2DE41ECB58C}" destId="{F8BEB0BB-C80C-4A58-8787-44EA89B13E0F}" srcOrd="1" destOrd="0" parTransId="{8FD1A17E-0CD9-4AA7-A85A-866A4913ECDF}" sibTransId="{E5182C59-E919-4CC5-83C3-053533C57E49}"/>
    <dgm:cxn modelId="{90BCF772-89C2-4529-B116-5D26937643AE}" type="presParOf" srcId="{A7DF36C2-8489-463D-8ECB-64A0E88488FE}" destId="{6FE8DBEA-09DD-4C1F-A38D-9B41A6F38A53}" srcOrd="0" destOrd="0" presId="urn:microsoft.com/office/officeart/2005/8/layout/target3"/>
    <dgm:cxn modelId="{03CD39DD-40C8-4147-A07D-A77F3BB2A40C}" type="presParOf" srcId="{A7DF36C2-8489-463D-8ECB-64A0E88488FE}" destId="{DD7F3650-0328-4275-8892-CF529A956050}" srcOrd="1" destOrd="0" presId="urn:microsoft.com/office/officeart/2005/8/layout/target3"/>
    <dgm:cxn modelId="{9D52F59D-A21F-4AE2-8E80-871A55107E5F}" type="presParOf" srcId="{A7DF36C2-8489-463D-8ECB-64A0E88488FE}" destId="{1284DCDF-2651-457B-9FAD-DDD33B42E83F}" srcOrd="2" destOrd="0" presId="urn:microsoft.com/office/officeart/2005/8/layout/target3"/>
    <dgm:cxn modelId="{836D4BCC-2A60-47AD-BAA9-150F33259CFE}" type="presParOf" srcId="{A7DF36C2-8489-463D-8ECB-64A0E88488FE}" destId="{15084266-B313-486D-A0D5-0389BF204E96}" srcOrd="3" destOrd="0" presId="urn:microsoft.com/office/officeart/2005/8/layout/target3"/>
    <dgm:cxn modelId="{4FF95A4D-7646-4790-B08D-A4100515F3AB}" type="presParOf" srcId="{A7DF36C2-8489-463D-8ECB-64A0E88488FE}" destId="{E218D160-150A-400E-8068-1478F51EC943}" srcOrd="4" destOrd="0" presId="urn:microsoft.com/office/officeart/2005/8/layout/target3"/>
    <dgm:cxn modelId="{71912569-DE19-4A4A-A45D-B1EA7C549D58}" type="presParOf" srcId="{A7DF36C2-8489-463D-8ECB-64A0E88488FE}" destId="{8E5581CA-F180-467A-B03C-139573DDAC4F}" srcOrd="5" destOrd="0" presId="urn:microsoft.com/office/officeart/2005/8/layout/target3"/>
    <dgm:cxn modelId="{4E28CAC2-1243-4513-95B7-A39EB3D4F55B}" type="presParOf" srcId="{A7DF36C2-8489-463D-8ECB-64A0E88488FE}" destId="{F9394DA4-25DC-49E1-BEA4-E9EDC5D9D5B2}" srcOrd="6" destOrd="0" presId="urn:microsoft.com/office/officeart/2005/8/layout/target3"/>
    <dgm:cxn modelId="{6FFD5203-CA50-4CE8-A450-23E9009AB50E}" type="presParOf" srcId="{A7DF36C2-8489-463D-8ECB-64A0E88488FE}" destId="{E63D8B64-D3C9-46AF-A392-7D2CFFA6BD96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C5DB5-F34A-4DBF-85CD-3CC2BA7374E4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ru-RU"/>
        </a:p>
      </dgm:t>
    </dgm:pt>
    <dgm:pt modelId="{135D38E6-3328-41B9-9E90-F255A82C925C}">
      <dgm:prSet/>
      <dgm:spPr/>
      <dgm:t>
        <a:bodyPr/>
        <a:lstStyle/>
        <a:p>
          <a:pPr algn="just" rtl="0"/>
          <a:r>
            <a:rPr lang="en-US" dirty="0" smtClean="0">
              <a:latin typeface="Times New Roman" pitchFamily="18" charset="0"/>
              <a:cs typeface="Times New Roman" pitchFamily="18" charset="0"/>
            </a:rPr>
            <a:t>1601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yildan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e’tiboran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Buxoro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xonligida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hokimiyat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ashtarxoniylar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(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Joniylar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)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sulolasi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qo’liga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o’tadi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. 150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yilcha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(1601-1753)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hukmronlik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qilgan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Ashtarxoniylar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sulolasi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davrida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Buxoro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xonligida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tinchlik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osoyishtalik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bo’lmadi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.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Xonlik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viloyatlarida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hukmronlik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qiluvchi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amirlar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beklarning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o’zboshimchaligi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markaziy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hokimiyat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amaldorlari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o’rtasidagi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o’zaro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kelishmovchilik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ur-yiqit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mamlakat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tinkasini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quritib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borardi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.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Buni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Ashtarxoniylar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sulolasidan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Buxoro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taxtiga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ko’tarilgan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o’nta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xondan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ikkitasining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taxtdan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ag’darilgani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to’rttasining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taxt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ustida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o’ldirilgani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ham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yaqqol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ko’rsatadi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. </a:t>
          </a:r>
          <a:endParaRPr lang="en-US" b="1" dirty="0">
            <a:latin typeface="Times New Roman" pitchFamily="18" charset="0"/>
            <a:cs typeface="Times New Roman" pitchFamily="18" charset="0"/>
          </a:endParaRPr>
        </a:p>
      </dgm:t>
    </dgm:pt>
    <dgm:pt modelId="{838D9B62-AF9B-46C6-A0B0-681BF700573B}" type="parTrans" cxnId="{EAC691A3-DA07-462D-A8B2-77CCA84F952B}">
      <dgm:prSet/>
      <dgm:spPr/>
      <dgm:t>
        <a:bodyPr/>
        <a:lstStyle/>
        <a:p>
          <a:endParaRPr lang="ru-RU"/>
        </a:p>
      </dgm:t>
    </dgm:pt>
    <dgm:pt modelId="{F1C682A1-4AE5-4EC8-A445-3079134F0B99}" type="sibTrans" cxnId="{EAC691A3-DA07-462D-A8B2-77CCA84F952B}">
      <dgm:prSet/>
      <dgm:spPr/>
      <dgm:t>
        <a:bodyPr/>
        <a:lstStyle/>
        <a:p>
          <a:endParaRPr lang="ru-RU"/>
        </a:p>
      </dgm:t>
    </dgm:pt>
    <dgm:pt modelId="{8F590FF0-AE86-4EAC-A681-78E7AFE1DF19}" type="pres">
      <dgm:prSet presAssocID="{08AC5DB5-F34A-4DBF-85CD-3CC2BA7374E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C698109-26D8-486A-8A04-E82AD0ADDE99}" type="pres">
      <dgm:prSet presAssocID="{135D38E6-3328-41B9-9E90-F255A82C925C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AC691A3-DA07-462D-A8B2-77CCA84F952B}" srcId="{08AC5DB5-F34A-4DBF-85CD-3CC2BA7374E4}" destId="{135D38E6-3328-41B9-9E90-F255A82C925C}" srcOrd="0" destOrd="0" parTransId="{838D9B62-AF9B-46C6-A0B0-681BF700573B}" sibTransId="{F1C682A1-4AE5-4EC8-A445-3079134F0B99}"/>
    <dgm:cxn modelId="{BEB6B9B3-503B-45B0-A129-7A165E7281CE}" type="presOf" srcId="{08AC5DB5-F34A-4DBF-85CD-3CC2BA7374E4}" destId="{8F590FF0-AE86-4EAC-A681-78E7AFE1DF19}" srcOrd="0" destOrd="0" presId="urn:microsoft.com/office/officeart/2005/8/layout/vList2"/>
    <dgm:cxn modelId="{9FC659FA-DC6D-4172-9AD1-785A2FD425C9}" type="presOf" srcId="{135D38E6-3328-41B9-9E90-F255A82C925C}" destId="{CC698109-26D8-486A-8A04-E82AD0ADDE99}" srcOrd="0" destOrd="0" presId="urn:microsoft.com/office/officeart/2005/8/layout/vList2"/>
    <dgm:cxn modelId="{62C2E0E4-443F-441B-A226-A0832DB552ED}" type="presParOf" srcId="{8F590FF0-AE86-4EAC-A681-78E7AFE1DF19}" destId="{CC698109-26D8-486A-8A04-E82AD0ADDE9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F22422-286B-48BF-BE23-83F05DDAB3C8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ru-RU"/>
        </a:p>
      </dgm:t>
    </dgm:pt>
    <dgm:pt modelId="{14C12FBA-ECC2-4C03-9500-CCA6BD079A3E}">
      <dgm:prSet/>
      <dgm:spPr/>
      <dgm:t>
        <a:bodyPr/>
        <a:lstStyle/>
        <a:p>
          <a:pPr rtl="0"/>
          <a:r>
            <a:rPr lang="en-US" dirty="0" err="1" smtClean="0"/>
            <a:t>Asrlar</a:t>
          </a:r>
          <a:r>
            <a:rPr lang="en-US" dirty="0" smtClean="0"/>
            <a:t> </a:t>
          </a:r>
          <a:r>
            <a:rPr lang="en-US" dirty="0" err="1" smtClean="0"/>
            <a:t>davomida</a:t>
          </a:r>
          <a:r>
            <a:rPr lang="en-US" dirty="0" smtClean="0"/>
            <a:t> </a:t>
          </a:r>
          <a:r>
            <a:rPr lang="en-US" dirty="0" err="1" smtClean="0"/>
            <a:t>yagona</a:t>
          </a:r>
          <a:r>
            <a:rPr lang="en-US" dirty="0" smtClean="0"/>
            <a:t> </a:t>
          </a:r>
          <a:r>
            <a:rPr lang="en-US" dirty="0" err="1" smtClean="0"/>
            <a:t>hududda</a:t>
          </a:r>
          <a:r>
            <a:rPr lang="en-US" dirty="0" smtClean="0"/>
            <a:t>, </a:t>
          </a:r>
          <a:r>
            <a:rPr lang="en-US" dirty="0" err="1" smtClean="0"/>
            <a:t>yagona</a:t>
          </a:r>
          <a:r>
            <a:rPr lang="en-US" dirty="0" smtClean="0"/>
            <a:t> </a:t>
          </a:r>
          <a:r>
            <a:rPr lang="en-US" dirty="0" err="1" smtClean="0"/>
            <a:t>iqtisodiy</a:t>
          </a:r>
          <a:r>
            <a:rPr lang="en-US" dirty="0" smtClean="0"/>
            <a:t> </a:t>
          </a:r>
          <a:r>
            <a:rPr lang="en-US" dirty="0" err="1" smtClean="0"/>
            <a:t>va</a:t>
          </a:r>
          <a:r>
            <a:rPr lang="en-US" dirty="0" smtClean="0"/>
            <a:t> </a:t>
          </a:r>
          <a:r>
            <a:rPr lang="en-US" dirty="0" err="1" smtClean="0"/>
            <a:t>madaniy</a:t>
          </a:r>
          <a:r>
            <a:rPr lang="en-US" dirty="0" smtClean="0"/>
            <a:t> </a:t>
          </a:r>
          <a:r>
            <a:rPr lang="en-US" dirty="0" err="1" smtClean="0"/>
            <a:t>makonda</a:t>
          </a:r>
          <a:r>
            <a:rPr lang="en-US" dirty="0" smtClean="0"/>
            <a:t> </a:t>
          </a:r>
          <a:r>
            <a:rPr lang="en-US" dirty="0" err="1" smtClean="0"/>
            <a:t>yashab</a:t>
          </a:r>
          <a:r>
            <a:rPr lang="en-US" dirty="0" smtClean="0"/>
            <a:t> </a:t>
          </a:r>
          <a:r>
            <a:rPr lang="en-US" dirty="0" err="1" smtClean="0"/>
            <a:t>kelgan</a:t>
          </a:r>
          <a:r>
            <a:rPr lang="en-US" dirty="0" smtClean="0"/>
            <a:t> </a:t>
          </a:r>
          <a:r>
            <a:rPr lang="en-US" dirty="0" err="1" smtClean="0"/>
            <a:t>xalq</a:t>
          </a:r>
          <a:r>
            <a:rPr lang="en-US" dirty="0" smtClean="0"/>
            <a:t>, </a:t>
          </a:r>
          <a:r>
            <a:rPr lang="en-US" dirty="0" err="1" smtClean="0"/>
            <a:t>mamlakat</a:t>
          </a:r>
          <a:r>
            <a:rPr lang="en-US" dirty="0" smtClean="0"/>
            <a:t> </a:t>
          </a:r>
          <a:r>
            <a:rPr lang="en-US" dirty="0" err="1" smtClean="0"/>
            <a:t>uch</a:t>
          </a:r>
          <a:r>
            <a:rPr lang="en-US" dirty="0" smtClean="0"/>
            <a:t> </a:t>
          </a:r>
          <a:r>
            <a:rPr lang="en-US" dirty="0" err="1" smtClean="0"/>
            <a:t>qismga</a:t>
          </a:r>
          <a:r>
            <a:rPr lang="en-US" dirty="0" smtClean="0"/>
            <a:t> </a:t>
          </a:r>
          <a:r>
            <a:rPr lang="en-US" dirty="0" err="1" smtClean="0"/>
            <a:t>bo’linib</a:t>
          </a:r>
          <a:r>
            <a:rPr lang="en-US" dirty="0" smtClean="0"/>
            <a:t> </a:t>
          </a:r>
          <a:r>
            <a:rPr lang="en-US" dirty="0" err="1" smtClean="0"/>
            <a:t>ketdi</a:t>
          </a:r>
          <a:r>
            <a:rPr lang="en-US" dirty="0" smtClean="0"/>
            <a:t>. </a:t>
          </a:r>
          <a:r>
            <a:rPr lang="en-US" b="1" dirty="0" err="1" smtClean="0"/>
            <a:t>Uchta</a:t>
          </a:r>
          <a:r>
            <a:rPr lang="en-US" b="1" dirty="0" smtClean="0"/>
            <a:t> </a:t>
          </a:r>
          <a:r>
            <a:rPr lang="en-US" b="1" dirty="0" err="1" smtClean="0"/>
            <a:t>davlat</a:t>
          </a:r>
          <a:r>
            <a:rPr lang="en-US" b="1" dirty="0" smtClean="0"/>
            <a:t> – </a:t>
          </a:r>
          <a:r>
            <a:rPr lang="en-US" b="1" dirty="0" err="1" smtClean="0"/>
            <a:t>Buxoro</a:t>
          </a:r>
          <a:r>
            <a:rPr lang="en-US" b="1" dirty="0" smtClean="0"/>
            <a:t> </a:t>
          </a:r>
          <a:r>
            <a:rPr lang="en-US" b="1" dirty="0" err="1" smtClean="0"/>
            <a:t>amirligi</a:t>
          </a:r>
          <a:r>
            <a:rPr lang="en-US" b="1" dirty="0" smtClean="0"/>
            <a:t>, </a:t>
          </a:r>
          <a:r>
            <a:rPr lang="en-US" b="1" dirty="0" err="1" smtClean="0"/>
            <a:t>Xiva</a:t>
          </a:r>
          <a:r>
            <a:rPr lang="en-US" b="1" dirty="0" smtClean="0"/>
            <a:t> </a:t>
          </a:r>
          <a:r>
            <a:rPr lang="en-US" b="1" dirty="0" err="1" smtClean="0"/>
            <a:t>va</a:t>
          </a:r>
          <a:r>
            <a:rPr lang="en-US" b="1" dirty="0" smtClean="0"/>
            <a:t> </a:t>
          </a:r>
          <a:r>
            <a:rPr lang="en-US" b="1" dirty="0" err="1" smtClean="0"/>
            <a:t>Qo’qon</a:t>
          </a:r>
          <a:r>
            <a:rPr lang="en-US" b="1" dirty="0" smtClean="0"/>
            <a:t> </a:t>
          </a:r>
          <a:r>
            <a:rPr lang="en-US" b="1" dirty="0" err="1" smtClean="0"/>
            <a:t>xonliklari</a:t>
          </a:r>
          <a:r>
            <a:rPr lang="en-US" dirty="0" smtClean="0"/>
            <a:t> </a:t>
          </a:r>
          <a:r>
            <a:rPr lang="en-US" dirty="0" err="1" smtClean="0"/>
            <a:t>vujudga</a:t>
          </a:r>
          <a:r>
            <a:rPr lang="en-US" dirty="0" smtClean="0"/>
            <a:t> </a:t>
          </a:r>
          <a:r>
            <a:rPr lang="en-US" dirty="0" err="1" smtClean="0"/>
            <a:t>keldi</a:t>
          </a:r>
          <a:r>
            <a:rPr lang="en-US" dirty="0" smtClean="0"/>
            <a:t>. </a:t>
          </a:r>
          <a:r>
            <a:rPr lang="en-US" dirty="0" err="1" smtClean="0"/>
            <a:t>Xonliklar</a:t>
          </a:r>
          <a:r>
            <a:rPr lang="en-US" dirty="0" smtClean="0"/>
            <a:t> </a:t>
          </a:r>
          <a:r>
            <a:rPr lang="en-US" dirty="0" err="1" smtClean="0"/>
            <a:t>tarixi</a:t>
          </a:r>
          <a:r>
            <a:rPr lang="en-US" dirty="0" smtClean="0"/>
            <a:t> </a:t>
          </a:r>
          <a:r>
            <a:rPr lang="en-US" dirty="0" err="1" smtClean="0"/>
            <a:t>iqtisodiy</a:t>
          </a:r>
          <a:r>
            <a:rPr lang="en-US" dirty="0" smtClean="0"/>
            <a:t> </a:t>
          </a:r>
          <a:r>
            <a:rPr lang="en-US" dirty="0" err="1" smtClean="0"/>
            <a:t>va</a:t>
          </a:r>
          <a:r>
            <a:rPr lang="en-US" dirty="0" smtClean="0"/>
            <a:t> </a:t>
          </a:r>
          <a:r>
            <a:rPr lang="en-US" dirty="0" err="1" smtClean="0"/>
            <a:t>madaniy</a:t>
          </a:r>
          <a:r>
            <a:rPr lang="en-US" dirty="0" smtClean="0"/>
            <a:t> </a:t>
          </a:r>
          <a:r>
            <a:rPr lang="en-US" dirty="0" err="1" smtClean="0"/>
            <a:t>hayotning</a:t>
          </a:r>
          <a:r>
            <a:rPr lang="en-US" dirty="0" smtClean="0"/>
            <a:t> </a:t>
          </a:r>
          <a:r>
            <a:rPr lang="en-US" dirty="0" err="1" smtClean="0"/>
            <a:t>bir</a:t>
          </a:r>
          <a:r>
            <a:rPr lang="en-US" dirty="0" smtClean="0"/>
            <a:t> </a:t>
          </a:r>
          <a:r>
            <a:rPr lang="en-US" dirty="0" err="1" smtClean="0"/>
            <a:t>tekisda</a:t>
          </a:r>
          <a:r>
            <a:rPr lang="en-US" dirty="0" smtClean="0"/>
            <a:t> </a:t>
          </a:r>
          <a:r>
            <a:rPr lang="en-US" dirty="0" err="1" smtClean="0"/>
            <a:t>bormaganligidan</a:t>
          </a:r>
          <a:r>
            <a:rPr lang="en-US" dirty="0" smtClean="0"/>
            <a:t>, </a:t>
          </a:r>
          <a:r>
            <a:rPr lang="en-US" dirty="0" err="1" smtClean="0"/>
            <a:t>ayrim</a:t>
          </a:r>
          <a:r>
            <a:rPr lang="en-US" dirty="0" smtClean="0"/>
            <a:t> </a:t>
          </a:r>
          <a:r>
            <a:rPr lang="en-US" dirty="0" err="1" smtClean="0"/>
            <a:t>davrlarda</a:t>
          </a:r>
          <a:r>
            <a:rPr lang="en-US" dirty="0" smtClean="0"/>
            <a:t> </a:t>
          </a:r>
          <a:r>
            <a:rPr lang="en-US" dirty="0" err="1" smtClean="0"/>
            <a:t>siljish</a:t>
          </a:r>
          <a:r>
            <a:rPr lang="en-US" dirty="0" smtClean="0"/>
            <a:t> </a:t>
          </a:r>
          <a:r>
            <a:rPr lang="en-US" dirty="0" err="1" smtClean="0"/>
            <a:t>kuzatilsada</a:t>
          </a:r>
          <a:r>
            <a:rPr lang="en-US" dirty="0" smtClean="0"/>
            <a:t>, </a:t>
          </a:r>
          <a:r>
            <a:rPr lang="en-US" dirty="0" err="1" smtClean="0"/>
            <a:t>xonliklar</a:t>
          </a:r>
          <a:r>
            <a:rPr lang="en-US" dirty="0" smtClean="0"/>
            <a:t> </a:t>
          </a:r>
          <a:r>
            <a:rPr lang="en-US" dirty="0" err="1" smtClean="0"/>
            <a:t>o’rtasidagi</a:t>
          </a:r>
          <a:r>
            <a:rPr lang="en-US" dirty="0" smtClean="0"/>
            <a:t> </a:t>
          </a:r>
          <a:r>
            <a:rPr lang="en-US" dirty="0" err="1" smtClean="0"/>
            <a:t>o’zaro</a:t>
          </a:r>
          <a:r>
            <a:rPr lang="en-US" dirty="0" smtClean="0"/>
            <a:t> </a:t>
          </a:r>
          <a:r>
            <a:rPr lang="en-US" dirty="0" err="1" smtClean="0"/>
            <a:t>kurash</a:t>
          </a:r>
          <a:r>
            <a:rPr lang="en-US" dirty="0" smtClean="0"/>
            <a:t> </a:t>
          </a:r>
          <a:r>
            <a:rPr lang="en-US" dirty="0" err="1" smtClean="0"/>
            <a:t>avj</a:t>
          </a:r>
          <a:r>
            <a:rPr lang="en-US" dirty="0" smtClean="0"/>
            <a:t> </a:t>
          </a:r>
          <a:r>
            <a:rPr lang="en-US" dirty="0" err="1" smtClean="0"/>
            <a:t>olgan</a:t>
          </a:r>
          <a:r>
            <a:rPr lang="en-US" dirty="0" smtClean="0"/>
            <a:t> </a:t>
          </a:r>
          <a:r>
            <a:rPr lang="en-US" dirty="0" err="1" smtClean="0"/>
            <a:t>yillarda</a:t>
          </a:r>
          <a:r>
            <a:rPr lang="en-US" dirty="0" smtClean="0"/>
            <a:t> </a:t>
          </a:r>
          <a:r>
            <a:rPr lang="en-US" dirty="0" err="1" smtClean="0"/>
            <a:t>tanazullik</a:t>
          </a:r>
          <a:r>
            <a:rPr lang="en-US" dirty="0" smtClean="0"/>
            <a:t> </a:t>
          </a:r>
          <a:r>
            <a:rPr lang="en-US" dirty="0" err="1" smtClean="0"/>
            <a:t>hollari</a:t>
          </a:r>
          <a:r>
            <a:rPr lang="en-US" dirty="0" smtClean="0"/>
            <a:t> </a:t>
          </a:r>
          <a:r>
            <a:rPr lang="en-US" dirty="0" err="1" smtClean="0"/>
            <a:t>yuz</a:t>
          </a:r>
          <a:r>
            <a:rPr lang="en-US" dirty="0" smtClean="0"/>
            <a:t> </a:t>
          </a:r>
          <a:r>
            <a:rPr lang="en-US" dirty="0" err="1" smtClean="0"/>
            <a:t>berganligidan</a:t>
          </a:r>
          <a:r>
            <a:rPr lang="en-US" dirty="0" smtClean="0"/>
            <a:t> </a:t>
          </a:r>
          <a:r>
            <a:rPr lang="en-US" dirty="0" err="1" smtClean="0"/>
            <a:t>guvohlik</a:t>
          </a:r>
          <a:r>
            <a:rPr lang="en-US" dirty="0" smtClean="0"/>
            <a:t> </a:t>
          </a:r>
          <a:r>
            <a:rPr lang="en-US" dirty="0" err="1" smtClean="0"/>
            <a:t>beradi</a:t>
          </a:r>
          <a:r>
            <a:rPr lang="en-US" dirty="0" smtClean="0"/>
            <a:t>. </a:t>
          </a:r>
          <a:endParaRPr lang="ru-RU" dirty="0"/>
        </a:p>
      </dgm:t>
    </dgm:pt>
    <dgm:pt modelId="{1AB52F07-41B0-4AD7-AC8D-B45CE87CC1DA}" type="parTrans" cxnId="{4C472B72-DEC7-408E-8C22-1BB8AC03C92B}">
      <dgm:prSet/>
      <dgm:spPr/>
      <dgm:t>
        <a:bodyPr/>
        <a:lstStyle/>
        <a:p>
          <a:endParaRPr lang="ru-RU"/>
        </a:p>
      </dgm:t>
    </dgm:pt>
    <dgm:pt modelId="{470C4722-6467-412B-B0D1-EEF2A3D305A4}" type="sibTrans" cxnId="{4C472B72-DEC7-408E-8C22-1BB8AC03C92B}">
      <dgm:prSet/>
      <dgm:spPr/>
      <dgm:t>
        <a:bodyPr/>
        <a:lstStyle/>
        <a:p>
          <a:endParaRPr lang="ru-RU"/>
        </a:p>
      </dgm:t>
    </dgm:pt>
    <dgm:pt modelId="{C4F1819E-0272-43C0-B72F-52EAF7226800}" type="pres">
      <dgm:prSet presAssocID="{37F22422-286B-48BF-BE23-83F05DDAB3C8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ru-RU"/>
        </a:p>
      </dgm:t>
    </dgm:pt>
    <dgm:pt modelId="{47013CBA-89AD-4B2B-8FE0-115D35AA77D6}" type="pres">
      <dgm:prSet presAssocID="{37F22422-286B-48BF-BE23-83F05DDAB3C8}" presName="pyramid" presStyleLbl="node1" presStyleIdx="0" presStyleCnt="1"/>
      <dgm:spPr/>
    </dgm:pt>
    <dgm:pt modelId="{AA40C8A9-0080-434A-BCB0-013994DF9BD5}" type="pres">
      <dgm:prSet presAssocID="{37F22422-286B-48BF-BE23-83F05DDAB3C8}" presName="theList" presStyleCnt="0"/>
      <dgm:spPr/>
    </dgm:pt>
    <dgm:pt modelId="{B8AF3176-67F4-4177-BC6E-2F290620D3DB}" type="pres">
      <dgm:prSet presAssocID="{14C12FBA-ECC2-4C03-9500-CCA6BD079A3E}" presName="aNode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B01627B-D64A-4082-8D2F-122C4F9413F5}" type="pres">
      <dgm:prSet presAssocID="{14C12FBA-ECC2-4C03-9500-CCA6BD079A3E}" presName="aSpace" presStyleCnt="0"/>
      <dgm:spPr/>
    </dgm:pt>
  </dgm:ptLst>
  <dgm:cxnLst>
    <dgm:cxn modelId="{4C472B72-DEC7-408E-8C22-1BB8AC03C92B}" srcId="{37F22422-286B-48BF-BE23-83F05DDAB3C8}" destId="{14C12FBA-ECC2-4C03-9500-CCA6BD079A3E}" srcOrd="0" destOrd="0" parTransId="{1AB52F07-41B0-4AD7-AC8D-B45CE87CC1DA}" sibTransId="{470C4722-6467-412B-B0D1-EEF2A3D305A4}"/>
    <dgm:cxn modelId="{6212D689-2A10-40C5-9EC0-235ADBC293F6}" type="presOf" srcId="{37F22422-286B-48BF-BE23-83F05DDAB3C8}" destId="{C4F1819E-0272-43C0-B72F-52EAF7226800}" srcOrd="0" destOrd="0" presId="urn:microsoft.com/office/officeart/2005/8/layout/pyramid2"/>
    <dgm:cxn modelId="{BB5125E6-AA30-4BF4-8119-6E372BB347E4}" type="presOf" srcId="{14C12FBA-ECC2-4C03-9500-CCA6BD079A3E}" destId="{B8AF3176-67F4-4177-BC6E-2F290620D3DB}" srcOrd="0" destOrd="0" presId="urn:microsoft.com/office/officeart/2005/8/layout/pyramid2"/>
    <dgm:cxn modelId="{59C71774-1CCB-4F38-9873-55E8B33416BB}" type="presParOf" srcId="{C4F1819E-0272-43C0-B72F-52EAF7226800}" destId="{47013CBA-89AD-4B2B-8FE0-115D35AA77D6}" srcOrd="0" destOrd="0" presId="urn:microsoft.com/office/officeart/2005/8/layout/pyramid2"/>
    <dgm:cxn modelId="{F796B990-C50E-466B-9D5A-825ED0CC2A2C}" type="presParOf" srcId="{C4F1819E-0272-43C0-B72F-52EAF7226800}" destId="{AA40C8A9-0080-434A-BCB0-013994DF9BD5}" srcOrd="1" destOrd="0" presId="urn:microsoft.com/office/officeart/2005/8/layout/pyramid2"/>
    <dgm:cxn modelId="{912D5114-E2A5-4509-A11A-B37B13E967FD}" type="presParOf" srcId="{AA40C8A9-0080-434A-BCB0-013994DF9BD5}" destId="{B8AF3176-67F4-4177-BC6E-2F290620D3DB}" srcOrd="0" destOrd="0" presId="urn:microsoft.com/office/officeart/2005/8/layout/pyramid2"/>
    <dgm:cxn modelId="{0109B73D-B350-4A66-933E-2FB080DD9AFD}" type="presParOf" srcId="{AA40C8A9-0080-434A-BCB0-013994DF9BD5}" destId="{9B01627B-D64A-4082-8D2F-122C4F9413F5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227BC6-300D-411A-AF1B-372663D0AE49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71D633D-E020-43B5-9F8F-846019A1ACEC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6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8A9A22-6D04-4AAB-9A87-7E024CD747EE}" type="parTrans" cxnId="{4CCC35B0-5ABC-42CB-B08E-271E79495F24}">
      <dgm:prSet/>
      <dgm:spPr/>
      <dgm:t>
        <a:bodyPr/>
        <a:lstStyle/>
        <a:p>
          <a:endParaRPr lang="ru-RU" sz="1600"/>
        </a:p>
      </dgm:t>
    </dgm:pt>
    <dgm:pt modelId="{940D8CCA-1651-4307-ADA4-0D2F25CC0092}" type="sibTrans" cxnId="{4CCC35B0-5ABC-42CB-B08E-271E79495F24}">
      <dgm:prSet/>
      <dgm:spPr/>
      <dgm:t>
        <a:bodyPr/>
        <a:lstStyle/>
        <a:p>
          <a:endParaRPr lang="ru-RU" sz="1600"/>
        </a:p>
      </dgm:t>
    </dgm:pt>
    <dgm:pt modelId="{ACB8D0DE-AEF0-48FB-8D37-A6850AB53F53}">
      <dgm:prSet phldrT="[Текст]"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Бундай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ҳолларда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вояга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етгунига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қадар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маълум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вилоятлардаги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бошқарув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ишлари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қўлида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амалда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бутун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тақдирини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унинг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марказий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ҳокимият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билан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муносабатларини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ҳал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қилганлар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67F4DB-3CB3-4495-8D8F-78F05ECE56F1}" type="parTrans" cxnId="{B8E25594-971D-4D3B-B948-8D887B32EFDE}">
      <dgm:prSet/>
      <dgm:spPr/>
      <dgm:t>
        <a:bodyPr/>
        <a:lstStyle/>
        <a:p>
          <a:endParaRPr lang="ru-RU" sz="1600"/>
        </a:p>
      </dgm:t>
    </dgm:pt>
    <dgm:pt modelId="{076961DD-03B3-42B7-88DB-0D395513DB51}" type="sibTrans" cxnId="{B8E25594-971D-4D3B-B948-8D887B32EFDE}">
      <dgm:prSet/>
      <dgm:spPr/>
      <dgm:t>
        <a:bodyPr/>
        <a:lstStyle/>
        <a:p>
          <a:endParaRPr lang="ru-RU" sz="1600"/>
        </a:p>
      </dgm:t>
    </dgm:pt>
    <dgm:pt modelId="{EB1EFEFD-FF29-40C2-B14A-437B21E29F6F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6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15A78A-2958-4797-A070-7BC191470069}" type="parTrans" cxnId="{A662F723-1942-4FE1-986C-7414C7830F4B}">
      <dgm:prSet/>
      <dgm:spPr/>
      <dgm:t>
        <a:bodyPr/>
        <a:lstStyle/>
        <a:p>
          <a:endParaRPr lang="ru-RU" sz="1600"/>
        </a:p>
      </dgm:t>
    </dgm:pt>
    <dgm:pt modelId="{135E1942-09A7-4740-A65C-FA8CFF24692B}" type="sibTrans" cxnId="{A662F723-1942-4FE1-986C-7414C7830F4B}">
      <dgm:prSet/>
      <dgm:spPr/>
      <dgm:t>
        <a:bodyPr/>
        <a:lstStyle/>
        <a:p>
          <a:endParaRPr lang="ru-RU" sz="1600"/>
        </a:p>
      </dgm:t>
    </dgm:pt>
    <dgm:pt modelId="{B78813DD-A228-497B-A1E5-CD5E01132246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6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C5C8B9-15C8-4D62-AEA8-1B83C567F3FC}" type="sibTrans" cxnId="{60DC716A-9E0D-449F-9A46-50F9891B0F7F}">
      <dgm:prSet/>
      <dgm:spPr/>
      <dgm:t>
        <a:bodyPr/>
        <a:lstStyle/>
        <a:p>
          <a:endParaRPr lang="ru-RU" sz="1600"/>
        </a:p>
      </dgm:t>
    </dgm:pt>
    <dgm:pt modelId="{A84A0B68-EA33-4F9D-A136-FFB684FAB029}" type="parTrans" cxnId="{60DC716A-9E0D-449F-9A46-50F9891B0F7F}">
      <dgm:prSet/>
      <dgm:spPr/>
      <dgm:t>
        <a:bodyPr/>
        <a:lstStyle/>
        <a:p>
          <a:endParaRPr lang="ru-RU" sz="1600"/>
        </a:p>
      </dgm:t>
    </dgm:pt>
    <dgm:pt modelId="{9A3B240A-352B-4A20-B55E-1B32003305FC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шаҳзодаларга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мулк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берилган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вилоятлардаги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хон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ҳокимияти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сиёсатини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белгилаш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амалга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оширишда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катта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аҳамиятга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Хонлар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вояга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етмаган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шаҳзодаларга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вилоятларни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мулк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сифати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тақсимлаб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берганда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уларни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доимий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назорат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қилиш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учун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ўзининг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ишончли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кишиларини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тайинлаган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1A65C-D63D-437B-85A7-1E4503B59754}" type="sibTrans" cxnId="{EDA207A7-51FC-4D24-8372-9A5EF15C6D7E}">
      <dgm:prSet/>
      <dgm:spPr/>
      <dgm:t>
        <a:bodyPr/>
        <a:lstStyle/>
        <a:p>
          <a:endParaRPr lang="ru-RU" sz="1600"/>
        </a:p>
      </dgm:t>
    </dgm:pt>
    <dgm:pt modelId="{6CA7A8A5-7401-4C93-81E9-5FAD0A3D179E}" type="parTrans" cxnId="{EDA207A7-51FC-4D24-8372-9A5EF15C6D7E}">
      <dgm:prSet/>
      <dgm:spPr/>
      <dgm:t>
        <a:bodyPr/>
        <a:lstStyle/>
        <a:p>
          <a:endParaRPr lang="ru-RU" sz="1600"/>
        </a:p>
      </dgm:t>
    </dgm:pt>
    <dgm:pt modelId="{E12B60D6-D9F9-46AF-B9EF-5033434C03D7}">
      <dgm:prSet phldrT="[Текст]"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Шайбонийлар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давлатидаги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муҳим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мансаблардан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яна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оталиқдир.Бу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мансабга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тайинланган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шахс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аввало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вояга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етмаган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шаҳзоданинг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тарбияси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учун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масъул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Мазкур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лавозим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эгаси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отасининг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ўрнини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босадиган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даражада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тарбия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берган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91F27F-2348-4FBE-B872-C8C1FF61C3F7}" type="sibTrans" cxnId="{C3D197EC-52CE-4478-BE9C-B6C81703227C}">
      <dgm:prSet/>
      <dgm:spPr/>
      <dgm:t>
        <a:bodyPr/>
        <a:lstStyle/>
        <a:p>
          <a:endParaRPr lang="ru-RU" sz="1600"/>
        </a:p>
      </dgm:t>
    </dgm:pt>
    <dgm:pt modelId="{FDC4F5A0-009A-4EB0-B366-70F298E8C402}" type="parTrans" cxnId="{C3D197EC-52CE-4478-BE9C-B6C81703227C}">
      <dgm:prSet/>
      <dgm:spPr/>
      <dgm:t>
        <a:bodyPr/>
        <a:lstStyle/>
        <a:p>
          <a:endParaRPr lang="ru-RU" sz="1600"/>
        </a:p>
      </dgm:t>
    </dgm:pt>
    <dgm:pt modelId="{84BA4F25-1AF6-4AA8-9E2B-DA051266BAEE}" type="pres">
      <dgm:prSet presAssocID="{47227BC6-300D-411A-AF1B-372663D0AE4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A1E14C3-9CF9-407D-A4A2-0B16379BFB91}" type="pres">
      <dgm:prSet presAssocID="{B78813DD-A228-497B-A1E5-CD5E01132246}" presName="linNode" presStyleCnt="0"/>
      <dgm:spPr/>
    </dgm:pt>
    <dgm:pt modelId="{D98DF1A4-BCB2-41F4-8E66-9066D8EC527D}" type="pres">
      <dgm:prSet presAssocID="{B78813DD-A228-497B-A1E5-CD5E01132246}" presName="parentShp" presStyleLbl="node1" presStyleIdx="0" presStyleCnt="3" custScaleX="35735" custScaleY="16044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9403B1-4143-4096-ADA4-076B587FB2FA}" type="pres">
      <dgm:prSet presAssocID="{B78813DD-A228-497B-A1E5-CD5E01132246}" presName="childShp" presStyleLbl="bgAccFollowNode1" presStyleIdx="0" presStyleCnt="3" custScaleX="190476" custScaleY="21935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640011-1680-4884-A38D-9AD201CBC6C6}" type="pres">
      <dgm:prSet presAssocID="{B1C5C8B9-15C8-4D62-AEA8-1B83C567F3FC}" presName="spacing" presStyleCnt="0"/>
      <dgm:spPr/>
    </dgm:pt>
    <dgm:pt modelId="{27EFB922-9319-4FCD-B650-D0792DBFF458}" type="pres">
      <dgm:prSet presAssocID="{471D633D-E020-43B5-9F8F-846019A1ACEC}" presName="linNode" presStyleCnt="0"/>
      <dgm:spPr/>
    </dgm:pt>
    <dgm:pt modelId="{BB6C0096-2BFB-4C3C-89CF-EC9FEFF03BE4}" type="pres">
      <dgm:prSet presAssocID="{471D633D-E020-43B5-9F8F-846019A1ACEC}" presName="parentShp" presStyleLbl="node1" presStyleIdx="1" presStyleCnt="3" custScaleX="26118" custScaleY="149427" custLinFactNeighborX="162" custLinFactNeighborY="35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FD25F6B-ED20-4D42-B16C-B9C39C7C1156}" type="pres">
      <dgm:prSet presAssocID="{471D633D-E020-43B5-9F8F-846019A1ACEC}" presName="childShp" presStyleLbl="bgAccFollowNode1" presStyleIdx="1" presStyleCnt="3" custScaleX="148868" custScaleY="25590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C47126-18EA-43DF-AC1A-BFBE3ABA314A}" type="pres">
      <dgm:prSet presAssocID="{940D8CCA-1651-4307-ADA4-0D2F25CC0092}" presName="spacing" presStyleCnt="0"/>
      <dgm:spPr/>
    </dgm:pt>
    <dgm:pt modelId="{377D0DA6-3180-4000-B7C6-EC515E611E11}" type="pres">
      <dgm:prSet presAssocID="{EB1EFEFD-FF29-40C2-B14A-437B21E29F6F}" presName="linNode" presStyleCnt="0"/>
      <dgm:spPr/>
    </dgm:pt>
    <dgm:pt modelId="{2DDA2572-B41F-446C-975E-B4C2220E33D1}" type="pres">
      <dgm:prSet presAssocID="{EB1EFEFD-FF29-40C2-B14A-437B21E29F6F}" presName="parentShp" presStyleLbl="node1" presStyleIdx="2" presStyleCnt="3" custScaleX="26599" custScaleY="192290" custLinFactNeighborX="-6330" custLinFactNeighborY="-17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BFC0CE-9C2D-4F12-8851-543D117BB1FB}" type="pres">
      <dgm:prSet presAssocID="{EB1EFEFD-FF29-40C2-B14A-437B21E29F6F}" presName="childShp" presStyleLbl="bgAccFollowNode1" presStyleIdx="2" presStyleCnt="3" custScaleX="151603" custScaleY="248585" custLinFactNeighborX="555" custLinFactNeighborY="982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8E25594-971D-4D3B-B948-8D887B32EFDE}" srcId="{EB1EFEFD-FF29-40C2-B14A-437B21E29F6F}" destId="{ACB8D0DE-AEF0-48FB-8D37-A6850AB53F53}" srcOrd="0" destOrd="0" parTransId="{DC67F4DB-3CB3-4495-8D8F-78F05ECE56F1}" sibTransId="{076961DD-03B3-42B7-88DB-0D395513DB51}"/>
    <dgm:cxn modelId="{CC7DDCA6-5B5D-4927-92F1-8D2799A9AD84}" type="presOf" srcId="{47227BC6-300D-411A-AF1B-372663D0AE49}" destId="{84BA4F25-1AF6-4AA8-9E2B-DA051266BAEE}" srcOrd="0" destOrd="0" presId="urn:microsoft.com/office/officeart/2005/8/layout/vList6"/>
    <dgm:cxn modelId="{08A88C48-4144-405B-BD36-EF45885B2563}" type="presOf" srcId="{471D633D-E020-43B5-9F8F-846019A1ACEC}" destId="{BB6C0096-2BFB-4C3C-89CF-EC9FEFF03BE4}" srcOrd="0" destOrd="0" presId="urn:microsoft.com/office/officeart/2005/8/layout/vList6"/>
    <dgm:cxn modelId="{AD072C52-86DF-48E7-9296-BB658EC41510}" type="presOf" srcId="{9A3B240A-352B-4A20-B55E-1B32003305FC}" destId="{8FD25F6B-ED20-4D42-B16C-B9C39C7C1156}" srcOrd="0" destOrd="0" presId="urn:microsoft.com/office/officeart/2005/8/layout/vList6"/>
    <dgm:cxn modelId="{3A6C873C-00F1-43F6-9506-352650EBB4A4}" type="presOf" srcId="{EB1EFEFD-FF29-40C2-B14A-437B21E29F6F}" destId="{2DDA2572-B41F-446C-975E-B4C2220E33D1}" srcOrd="0" destOrd="0" presId="urn:microsoft.com/office/officeart/2005/8/layout/vList6"/>
    <dgm:cxn modelId="{4CCC35B0-5ABC-42CB-B08E-271E79495F24}" srcId="{47227BC6-300D-411A-AF1B-372663D0AE49}" destId="{471D633D-E020-43B5-9F8F-846019A1ACEC}" srcOrd="1" destOrd="0" parTransId="{DB8A9A22-6D04-4AAB-9A87-7E024CD747EE}" sibTransId="{940D8CCA-1651-4307-ADA4-0D2F25CC0092}"/>
    <dgm:cxn modelId="{EDA207A7-51FC-4D24-8372-9A5EF15C6D7E}" srcId="{471D633D-E020-43B5-9F8F-846019A1ACEC}" destId="{9A3B240A-352B-4A20-B55E-1B32003305FC}" srcOrd="0" destOrd="0" parTransId="{6CA7A8A5-7401-4C93-81E9-5FAD0A3D179E}" sibTransId="{B841A65C-D63D-437B-85A7-1E4503B59754}"/>
    <dgm:cxn modelId="{81207D3C-4DD8-4928-AC13-727BA8C7C585}" type="presOf" srcId="{B78813DD-A228-497B-A1E5-CD5E01132246}" destId="{D98DF1A4-BCB2-41F4-8E66-9066D8EC527D}" srcOrd="0" destOrd="0" presId="urn:microsoft.com/office/officeart/2005/8/layout/vList6"/>
    <dgm:cxn modelId="{A662F723-1942-4FE1-986C-7414C7830F4B}" srcId="{47227BC6-300D-411A-AF1B-372663D0AE49}" destId="{EB1EFEFD-FF29-40C2-B14A-437B21E29F6F}" srcOrd="2" destOrd="0" parTransId="{F115A78A-2958-4797-A070-7BC191470069}" sibTransId="{135E1942-09A7-4740-A65C-FA8CFF24692B}"/>
    <dgm:cxn modelId="{C3D197EC-52CE-4478-BE9C-B6C81703227C}" srcId="{B78813DD-A228-497B-A1E5-CD5E01132246}" destId="{E12B60D6-D9F9-46AF-B9EF-5033434C03D7}" srcOrd="0" destOrd="0" parTransId="{FDC4F5A0-009A-4EB0-B366-70F298E8C402}" sibTransId="{F791F27F-2348-4FBE-B872-C8C1FF61C3F7}"/>
    <dgm:cxn modelId="{69072FF9-FB60-4847-9504-821E0432E1EE}" type="presOf" srcId="{ACB8D0DE-AEF0-48FB-8D37-A6850AB53F53}" destId="{41BFC0CE-9C2D-4F12-8851-543D117BB1FB}" srcOrd="0" destOrd="0" presId="urn:microsoft.com/office/officeart/2005/8/layout/vList6"/>
    <dgm:cxn modelId="{60DC716A-9E0D-449F-9A46-50F9891B0F7F}" srcId="{47227BC6-300D-411A-AF1B-372663D0AE49}" destId="{B78813DD-A228-497B-A1E5-CD5E01132246}" srcOrd="0" destOrd="0" parTransId="{A84A0B68-EA33-4F9D-A136-FFB684FAB029}" sibTransId="{B1C5C8B9-15C8-4D62-AEA8-1B83C567F3FC}"/>
    <dgm:cxn modelId="{7F07261A-642D-4CDF-A784-ADFF2C32A981}" type="presOf" srcId="{E12B60D6-D9F9-46AF-B9EF-5033434C03D7}" destId="{7A9403B1-4143-4096-ADA4-076B587FB2FA}" srcOrd="0" destOrd="0" presId="urn:microsoft.com/office/officeart/2005/8/layout/vList6"/>
    <dgm:cxn modelId="{3011F934-1977-4FAB-B221-FD172809E03E}" type="presParOf" srcId="{84BA4F25-1AF6-4AA8-9E2B-DA051266BAEE}" destId="{7A1E14C3-9CF9-407D-A4A2-0B16379BFB91}" srcOrd="0" destOrd="0" presId="urn:microsoft.com/office/officeart/2005/8/layout/vList6"/>
    <dgm:cxn modelId="{28704C3F-AFDD-439B-8FF3-70968449B2A5}" type="presParOf" srcId="{7A1E14C3-9CF9-407D-A4A2-0B16379BFB91}" destId="{D98DF1A4-BCB2-41F4-8E66-9066D8EC527D}" srcOrd="0" destOrd="0" presId="urn:microsoft.com/office/officeart/2005/8/layout/vList6"/>
    <dgm:cxn modelId="{39CD4910-4EF2-409E-BCED-317820C866CA}" type="presParOf" srcId="{7A1E14C3-9CF9-407D-A4A2-0B16379BFB91}" destId="{7A9403B1-4143-4096-ADA4-076B587FB2FA}" srcOrd="1" destOrd="0" presId="urn:microsoft.com/office/officeart/2005/8/layout/vList6"/>
    <dgm:cxn modelId="{60BAFBD0-68AC-493A-A6A8-161C4CC61DCD}" type="presParOf" srcId="{84BA4F25-1AF6-4AA8-9E2B-DA051266BAEE}" destId="{CC640011-1680-4884-A38D-9AD201CBC6C6}" srcOrd="1" destOrd="0" presId="urn:microsoft.com/office/officeart/2005/8/layout/vList6"/>
    <dgm:cxn modelId="{BD05C549-70BC-4FB9-BFF6-A35A8E20B703}" type="presParOf" srcId="{84BA4F25-1AF6-4AA8-9E2B-DA051266BAEE}" destId="{27EFB922-9319-4FCD-B650-D0792DBFF458}" srcOrd="2" destOrd="0" presId="urn:microsoft.com/office/officeart/2005/8/layout/vList6"/>
    <dgm:cxn modelId="{4F49F0E3-DF7E-41A8-B385-B565B5148830}" type="presParOf" srcId="{27EFB922-9319-4FCD-B650-D0792DBFF458}" destId="{BB6C0096-2BFB-4C3C-89CF-EC9FEFF03BE4}" srcOrd="0" destOrd="0" presId="urn:microsoft.com/office/officeart/2005/8/layout/vList6"/>
    <dgm:cxn modelId="{8F7B5935-D134-43EC-BD03-6F219445A786}" type="presParOf" srcId="{27EFB922-9319-4FCD-B650-D0792DBFF458}" destId="{8FD25F6B-ED20-4D42-B16C-B9C39C7C1156}" srcOrd="1" destOrd="0" presId="urn:microsoft.com/office/officeart/2005/8/layout/vList6"/>
    <dgm:cxn modelId="{B9BD81F2-6068-4C02-85F6-42100FD72EAC}" type="presParOf" srcId="{84BA4F25-1AF6-4AA8-9E2B-DA051266BAEE}" destId="{DCC47126-18EA-43DF-AC1A-BFBE3ABA314A}" srcOrd="3" destOrd="0" presId="urn:microsoft.com/office/officeart/2005/8/layout/vList6"/>
    <dgm:cxn modelId="{0D4F4279-8200-466B-8EAE-348DD863E281}" type="presParOf" srcId="{84BA4F25-1AF6-4AA8-9E2B-DA051266BAEE}" destId="{377D0DA6-3180-4000-B7C6-EC515E611E11}" srcOrd="4" destOrd="0" presId="urn:microsoft.com/office/officeart/2005/8/layout/vList6"/>
    <dgm:cxn modelId="{5F4750D5-4E69-4D57-B114-0573B1E93A14}" type="presParOf" srcId="{377D0DA6-3180-4000-B7C6-EC515E611E11}" destId="{2DDA2572-B41F-446C-975E-B4C2220E33D1}" srcOrd="0" destOrd="0" presId="urn:microsoft.com/office/officeart/2005/8/layout/vList6"/>
    <dgm:cxn modelId="{64472B0A-2A55-4A8E-89DF-4C5CC605844B}" type="presParOf" srcId="{377D0DA6-3180-4000-B7C6-EC515E611E11}" destId="{41BFC0CE-9C2D-4F12-8851-543D117BB1F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49A584-B694-4095-9BB6-1F17330F51F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0DDCEB-04A3-4FAA-B12B-310FBC497D45}">
      <dgm:prSet phldrT="[Текст]" custT="1"/>
      <dgm:spPr/>
      <dgm:t>
        <a:bodyPr/>
        <a:lstStyle/>
        <a:p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Шайбонийлар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давлатида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қўшни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тўплаш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қўшиннинг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таъминоти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унинг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таркиби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қўшинни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жангга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тайёрлаш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қурол-аслаҳалар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қоровуллик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хизматини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ўташ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ҳаракатларни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олиб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бориш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Чингизхон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Амир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Темур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қўшинларининг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тузилишига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асосланган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бўлиб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унга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Шайбонийхон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томонидан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дашт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ўзбекларига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хос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айрим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ўзгаришлар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киритилган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B3784D-9A40-4523-94AF-3FB02D777AC5}" type="parTrans" cxnId="{A3ECC855-B325-40DE-AD1C-94E5B79D84DF}">
      <dgm:prSet/>
      <dgm:spPr/>
      <dgm:t>
        <a:bodyPr/>
        <a:lstStyle/>
        <a:p>
          <a:endParaRPr lang="ru-RU"/>
        </a:p>
      </dgm:t>
    </dgm:pt>
    <dgm:pt modelId="{A34DBEEB-6B9E-4A53-9630-6664FF73461E}" type="sibTrans" cxnId="{A3ECC855-B325-40DE-AD1C-94E5B79D84DF}">
      <dgm:prSet/>
      <dgm:spPr/>
      <dgm:t>
        <a:bodyPr/>
        <a:lstStyle/>
        <a:p>
          <a:endParaRPr lang="ru-RU"/>
        </a:p>
      </dgm:t>
    </dgm:pt>
    <dgm:pt modelId="{0F1FB547-41A3-49F9-BEB8-D939FF141E97}">
      <dgm:prSet phldrT="[Текст]" custT="1"/>
      <dgm:spPr/>
      <dgm:t>
        <a:bodyPr/>
        <a:lstStyle/>
        <a:p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Абдуллахон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II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даврида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пилта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милтиқлар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пайдо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Қўшинда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ҳимоя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воситаси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сифатида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қалқон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сипар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ҳамда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темир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симдан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майда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қилиб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тўқилиб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усти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ипак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бахмал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мато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билан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ёпилган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совут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жовшан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ёки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жиба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жева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)-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темир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ёки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пўлатдан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ишланган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махсус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кийим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кабилардан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фойдаланилган</a:t>
          </a:r>
          <a:r>
            <a: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532DAD-D071-4928-B337-95354037C381}" type="parTrans" cxnId="{EC4DFCF2-98AE-4A13-8CDE-F41A1C7F173A}">
      <dgm:prSet/>
      <dgm:spPr/>
      <dgm:t>
        <a:bodyPr/>
        <a:lstStyle/>
        <a:p>
          <a:endParaRPr lang="ru-RU"/>
        </a:p>
      </dgm:t>
    </dgm:pt>
    <dgm:pt modelId="{28829CF9-54E5-40BB-822C-13BCA208CCBF}" type="sibTrans" cxnId="{EC4DFCF2-98AE-4A13-8CDE-F41A1C7F173A}">
      <dgm:prSet/>
      <dgm:spPr/>
      <dgm:t>
        <a:bodyPr/>
        <a:lstStyle/>
        <a:p>
          <a:endParaRPr lang="ru-RU"/>
        </a:p>
      </dgm:t>
    </dgm:pt>
    <dgm:pt modelId="{4A214058-B875-4D9D-9876-1AC2ACA407CF}">
      <dgm:prSet phldrT="[Текст]" custT="1"/>
      <dgm:spPr/>
      <dgm:t>
        <a:bodyPr/>
        <a:lstStyle/>
        <a:p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Қурол-аслаҳаларнинг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ўзгариши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эса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Абдуллахон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II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даврига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тўғри</a:t>
          </a:r>
          <a:endParaRPr lang="ru-RU" sz="18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келади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отлиқ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пиёда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аскарлардан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ташкил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топган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ҳаракатлар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даврида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ўқ-ёй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узун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найза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қилич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гурзи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узун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дастали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жанг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болтаси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табарзин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),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чангак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каби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асосий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ҳужум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қуролларидан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фойдаланган</a:t>
          </a:r>
          <a:r>
            <a: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951646-9827-41E4-BDB8-C9A33E8AA589}" type="sibTrans" cxnId="{C9C76339-D622-452A-83A6-FB664E62FCB1}">
      <dgm:prSet/>
      <dgm:spPr/>
      <dgm:t>
        <a:bodyPr/>
        <a:lstStyle/>
        <a:p>
          <a:endParaRPr lang="ru-RU"/>
        </a:p>
      </dgm:t>
    </dgm:pt>
    <dgm:pt modelId="{741965B9-FDB8-469C-B049-CA35E918B33A}" type="parTrans" cxnId="{C9C76339-D622-452A-83A6-FB664E62FCB1}">
      <dgm:prSet/>
      <dgm:spPr/>
      <dgm:t>
        <a:bodyPr/>
        <a:lstStyle/>
        <a:p>
          <a:endParaRPr lang="ru-RU"/>
        </a:p>
      </dgm:t>
    </dgm:pt>
    <dgm:pt modelId="{951FE52F-C0D1-4926-ADD4-6AA7DB7CCDB3}" type="pres">
      <dgm:prSet presAssocID="{D649A584-B694-4095-9BB6-1F17330F51F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B3A9201-F17A-4105-BE01-BB9BDDD09A64}" type="pres">
      <dgm:prSet presAssocID="{CF0DDCEB-04A3-4FAA-B12B-310FBC497D45}" presName="comp" presStyleCnt="0"/>
      <dgm:spPr/>
    </dgm:pt>
    <dgm:pt modelId="{95689969-420D-4865-883B-370DD90B340B}" type="pres">
      <dgm:prSet presAssocID="{CF0DDCEB-04A3-4FAA-B12B-310FBC497D45}" presName="box" presStyleLbl="node1" presStyleIdx="0" presStyleCnt="3" custLinFactNeighborX="-112" custLinFactNeighborY="1749"/>
      <dgm:spPr/>
      <dgm:t>
        <a:bodyPr/>
        <a:lstStyle/>
        <a:p>
          <a:endParaRPr lang="ru-RU"/>
        </a:p>
      </dgm:t>
    </dgm:pt>
    <dgm:pt modelId="{E099E94D-5818-4490-AD7D-D05D513B1C44}" type="pres">
      <dgm:prSet presAssocID="{CF0DDCEB-04A3-4FAA-B12B-310FBC497D45}" presName="img" presStyleLbl="fgImgPlace1" presStyleIdx="0" presStyleCnt="3" custScaleX="81340" custScaleY="95660"/>
      <dgm:spPr/>
    </dgm:pt>
    <dgm:pt modelId="{8FD44504-1DB4-4BC5-B4BD-CF043B3E69FF}" type="pres">
      <dgm:prSet presAssocID="{CF0DDCEB-04A3-4FAA-B12B-310FBC497D4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2C603D-9359-4A72-AA79-989BE6248A95}" type="pres">
      <dgm:prSet presAssocID="{A34DBEEB-6B9E-4A53-9630-6664FF73461E}" presName="spacer" presStyleCnt="0"/>
      <dgm:spPr/>
    </dgm:pt>
    <dgm:pt modelId="{6454AB37-4CA5-44FD-BE2E-6F35DB78C712}" type="pres">
      <dgm:prSet presAssocID="{4A214058-B875-4D9D-9876-1AC2ACA407CF}" presName="comp" presStyleCnt="0"/>
      <dgm:spPr/>
    </dgm:pt>
    <dgm:pt modelId="{C121AD32-0E76-4147-A192-385CBFD779B8}" type="pres">
      <dgm:prSet presAssocID="{4A214058-B875-4D9D-9876-1AC2ACA407CF}" presName="box" presStyleLbl="node1" presStyleIdx="1" presStyleCnt="3" custScaleY="85572" custLinFactNeighborX="337" custLinFactNeighborY="-2356"/>
      <dgm:spPr/>
      <dgm:t>
        <a:bodyPr/>
        <a:lstStyle/>
        <a:p>
          <a:endParaRPr lang="ru-RU"/>
        </a:p>
      </dgm:t>
    </dgm:pt>
    <dgm:pt modelId="{ADC57992-8929-466A-800D-B83CB9886084}" type="pres">
      <dgm:prSet presAssocID="{4A214058-B875-4D9D-9876-1AC2ACA407CF}" presName="img" presStyleLbl="fgImgPlace1" presStyleIdx="1" presStyleCnt="3" custScaleX="78106" custScaleY="90953" custLinFactNeighborX="1687" custLinFactNeighborY="-815"/>
      <dgm:spPr/>
    </dgm:pt>
    <dgm:pt modelId="{657269ED-95DF-42A3-B832-4A90F559CCD2}" type="pres">
      <dgm:prSet presAssocID="{4A214058-B875-4D9D-9876-1AC2ACA407C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520FE6-7C40-4376-822A-57EDEDD0652B}" type="pres">
      <dgm:prSet presAssocID="{1B951646-9827-41E4-BDB8-C9A33E8AA589}" presName="spacer" presStyleCnt="0"/>
      <dgm:spPr/>
    </dgm:pt>
    <dgm:pt modelId="{1DC74BD0-955B-4B6A-A0E9-310EBD9CC6E9}" type="pres">
      <dgm:prSet presAssocID="{0F1FB547-41A3-49F9-BEB8-D939FF141E97}" presName="comp" presStyleCnt="0"/>
      <dgm:spPr/>
    </dgm:pt>
    <dgm:pt modelId="{526D5E18-8FEF-4A91-9F2B-DF2F554F57CC}" type="pres">
      <dgm:prSet presAssocID="{0F1FB547-41A3-49F9-BEB8-D939FF141E97}" presName="box" presStyleLbl="node1" presStyleIdx="2" presStyleCnt="3" custScaleY="72360" custLinFactNeighborX="-1837" custLinFactNeighborY="2347"/>
      <dgm:spPr/>
      <dgm:t>
        <a:bodyPr/>
        <a:lstStyle/>
        <a:p>
          <a:endParaRPr lang="ru-RU"/>
        </a:p>
      </dgm:t>
    </dgm:pt>
    <dgm:pt modelId="{415FC597-C746-4BB7-B1FA-C1B0C89BB3E1}" type="pres">
      <dgm:prSet presAssocID="{0F1FB547-41A3-49F9-BEB8-D939FF141E97}" presName="img" presStyleLbl="fgImgPlace1" presStyleIdx="2" presStyleCnt="3" custScaleX="83964" custScaleY="80956" custLinFactNeighborX="-4875" custLinFactNeighborY="327"/>
      <dgm:spPr/>
    </dgm:pt>
    <dgm:pt modelId="{CCEE4833-272A-40CB-B827-098A1E703E14}" type="pres">
      <dgm:prSet presAssocID="{0F1FB547-41A3-49F9-BEB8-D939FF141E97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1A242D2-8F9D-4FB6-A2CB-BF4A6159EB76}" type="presOf" srcId="{0F1FB547-41A3-49F9-BEB8-D939FF141E97}" destId="{526D5E18-8FEF-4A91-9F2B-DF2F554F57CC}" srcOrd="0" destOrd="0" presId="urn:microsoft.com/office/officeart/2005/8/layout/vList4"/>
    <dgm:cxn modelId="{7A7AF54E-5C6F-4B55-B969-20892B2AA36D}" type="presOf" srcId="{CF0DDCEB-04A3-4FAA-B12B-310FBC497D45}" destId="{8FD44504-1DB4-4BC5-B4BD-CF043B3E69FF}" srcOrd="1" destOrd="0" presId="urn:microsoft.com/office/officeart/2005/8/layout/vList4"/>
    <dgm:cxn modelId="{EC4DFCF2-98AE-4A13-8CDE-F41A1C7F173A}" srcId="{D649A584-B694-4095-9BB6-1F17330F51FC}" destId="{0F1FB547-41A3-49F9-BEB8-D939FF141E97}" srcOrd="2" destOrd="0" parTransId="{33532DAD-D071-4928-B337-95354037C381}" sibTransId="{28829CF9-54E5-40BB-822C-13BCA208CCBF}"/>
    <dgm:cxn modelId="{A3ECC855-B325-40DE-AD1C-94E5B79D84DF}" srcId="{D649A584-B694-4095-9BB6-1F17330F51FC}" destId="{CF0DDCEB-04A3-4FAA-B12B-310FBC497D45}" srcOrd="0" destOrd="0" parTransId="{B4B3784D-9A40-4523-94AF-3FB02D777AC5}" sibTransId="{A34DBEEB-6B9E-4A53-9630-6664FF73461E}"/>
    <dgm:cxn modelId="{80B06C7C-C9C3-4EC9-AEBE-0247370F41FD}" type="presOf" srcId="{4A214058-B875-4D9D-9876-1AC2ACA407CF}" destId="{C121AD32-0E76-4147-A192-385CBFD779B8}" srcOrd="0" destOrd="0" presId="urn:microsoft.com/office/officeart/2005/8/layout/vList4"/>
    <dgm:cxn modelId="{66BF755B-6151-41A1-BCD3-B30AD8D942DD}" type="presOf" srcId="{D649A584-B694-4095-9BB6-1F17330F51FC}" destId="{951FE52F-C0D1-4926-ADD4-6AA7DB7CCDB3}" srcOrd="0" destOrd="0" presId="urn:microsoft.com/office/officeart/2005/8/layout/vList4"/>
    <dgm:cxn modelId="{FF197706-23F4-4DB4-B9C1-D2E54BBFFAA5}" type="presOf" srcId="{CF0DDCEB-04A3-4FAA-B12B-310FBC497D45}" destId="{95689969-420D-4865-883B-370DD90B340B}" srcOrd="0" destOrd="0" presId="urn:microsoft.com/office/officeart/2005/8/layout/vList4"/>
    <dgm:cxn modelId="{BA95D136-DCD2-4E13-B708-47270C9D8CDE}" type="presOf" srcId="{4A214058-B875-4D9D-9876-1AC2ACA407CF}" destId="{657269ED-95DF-42A3-B832-4A90F559CCD2}" srcOrd="1" destOrd="0" presId="urn:microsoft.com/office/officeart/2005/8/layout/vList4"/>
    <dgm:cxn modelId="{C9C76339-D622-452A-83A6-FB664E62FCB1}" srcId="{D649A584-B694-4095-9BB6-1F17330F51FC}" destId="{4A214058-B875-4D9D-9876-1AC2ACA407CF}" srcOrd="1" destOrd="0" parTransId="{741965B9-FDB8-469C-B049-CA35E918B33A}" sibTransId="{1B951646-9827-41E4-BDB8-C9A33E8AA589}"/>
    <dgm:cxn modelId="{33D6CC83-E1A7-40A4-B7EA-2BA574BD0E93}" type="presOf" srcId="{0F1FB547-41A3-49F9-BEB8-D939FF141E97}" destId="{CCEE4833-272A-40CB-B827-098A1E703E14}" srcOrd="1" destOrd="0" presId="urn:microsoft.com/office/officeart/2005/8/layout/vList4"/>
    <dgm:cxn modelId="{83605F9F-891D-4482-A7A9-46FEB205ECDE}" type="presParOf" srcId="{951FE52F-C0D1-4926-ADD4-6AA7DB7CCDB3}" destId="{BB3A9201-F17A-4105-BE01-BB9BDDD09A64}" srcOrd="0" destOrd="0" presId="urn:microsoft.com/office/officeart/2005/8/layout/vList4"/>
    <dgm:cxn modelId="{7D45FC76-396A-4BE4-9611-ED14D11281CB}" type="presParOf" srcId="{BB3A9201-F17A-4105-BE01-BB9BDDD09A64}" destId="{95689969-420D-4865-883B-370DD90B340B}" srcOrd="0" destOrd="0" presId="urn:microsoft.com/office/officeart/2005/8/layout/vList4"/>
    <dgm:cxn modelId="{F03BEC3D-ECB3-47A8-992C-F18E58145A99}" type="presParOf" srcId="{BB3A9201-F17A-4105-BE01-BB9BDDD09A64}" destId="{E099E94D-5818-4490-AD7D-D05D513B1C44}" srcOrd="1" destOrd="0" presId="urn:microsoft.com/office/officeart/2005/8/layout/vList4"/>
    <dgm:cxn modelId="{1DF28559-306A-4740-991F-9287131243E4}" type="presParOf" srcId="{BB3A9201-F17A-4105-BE01-BB9BDDD09A64}" destId="{8FD44504-1DB4-4BC5-B4BD-CF043B3E69FF}" srcOrd="2" destOrd="0" presId="urn:microsoft.com/office/officeart/2005/8/layout/vList4"/>
    <dgm:cxn modelId="{8A631F0B-4705-4E79-96A7-E57C3E4116E5}" type="presParOf" srcId="{951FE52F-C0D1-4926-ADD4-6AA7DB7CCDB3}" destId="{DC2C603D-9359-4A72-AA79-989BE6248A95}" srcOrd="1" destOrd="0" presId="urn:microsoft.com/office/officeart/2005/8/layout/vList4"/>
    <dgm:cxn modelId="{29ECBCAB-EA84-4BB2-A90E-54E1FC63927E}" type="presParOf" srcId="{951FE52F-C0D1-4926-ADD4-6AA7DB7CCDB3}" destId="{6454AB37-4CA5-44FD-BE2E-6F35DB78C712}" srcOrd="2" destOrd="0" presId="urn:microsoft.com/office/officeart/2005/8/layout/vList4"/>
    <dgm:cxn modelId="{74694DD2-84ED-4BB7-BE67-6D31CE0686AA}" type="presParOf" srcId="{6454AB37-4CA5-44FD-BE2E-6F35DB78C712}" destId="{C121AD32-0E76-4147-A192-385CBFD779B8}" srcOrd="0" destOrd="0" presId="urn:microsoft.com/office/officeart/2005/8/layout/vList4"/>
    <dgm:cxn modelId="{5010874F-02CD-4692-B511-D52DAB7278DE}" type="presParOf" srcId="{6454AB37-4CA5-44FD-BE2E-6F35DB78C712}" destId="{ADC57992-8929-466A-800D-B83CB9886084}" srcOrd="1" destOrd="0" presId="urn:microsoft.com/office/officeart/2005/8/layout/vList4"/>
    <dgm:cxn modelId="{132A5231-8F78-4D41-A805-159DEB7B55FC}" type="presParOf" srcId="{6454AB37-4CA5-44FD-BE2E-6F35DB78C712}" destId="{657269ED-95DF-42A3-B832-4A90F559CCD2}" srcOrd="2" destOrd="0" presId="urn:microsoft.com/office/officeart/2005/8/layout/vList4"/>
    <dgm:cxn modelId="{551234BB-1123-4419-8FE2-0DDB3B0E818D}" type="presParOf" srcId="{951FE52F-C0D1-4926-ADD4-6AA7DB7CCDB3}" destId="{DE520FE6-7C40-4376-822A-57EDEDD0652B}" srcOrd="3" destOrd="0" presId="urn:microsoft.com/office/officeart/2005/8/layout/vList4"/>
    <dgm:cxn modelId="{C3DFA3F4-31BD-4721-AF95-69880161E382}" type="presParOf" srcId="{951FE52F-C0D1-4926-ADD4-6AA7DB7CCDB3}" destId="{1DC74BD0-955B-4B6A-A0E9-310EBD9CC6E9}" srcOrd="4" destOrd="0" presId="urn:microsoft.com/office/officeart/2005/8/layout/vList4"/>
    <dgm:cxn modelId="{83AFF7C6-4A3B-47D6-88D7-2BEE0054B769}" type="presParOf" srcId="{1DC74BD0-955B-4B6A-A0E9-310EBD9CC6E9}" destId="{526D5E18-8FEF-4A91-9F2B-DF2F554F57CC}" srcOrd="0" destOrd="0" presId="urn:microsoft.com/office/officeart/2005/8/layout/vList4"/>
    <dgm:cxn modelId="{DCE0985E-7BF8-4112-A142-DC72D4BA839A}" type="presParOf" srcId="{1DC74BD0-955B-4B6A-A0E9-310EBD9CC6E9}" destId="{415FC597-C746-4BB7-B1FA-C1B0C89BB3E1}" srcOrd="1" destOrd="0" presId="urn:microsoft.com/office/officeart/2005/8/layout/vList4"/>
    <dgm:cxn modelId="{F3FA9625-9CF1-45D3-99C0-C49ABD90E183}" type="presParOf" srcId="{1DC74BD0-955B-4B6A-A0E9-310EBD9CC6E9}" destId="{CCEE4833-272A-40CB-B827-098A1E703E14}" srcOrd="2" destOrd="0" presId="urn:microsoft.com/office/officeart/2005/8/layout/vList4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227BC6-300D-411A-AF1B-372663D0AE49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71D633D-E020-43B5-9F8F-846019A1ACEC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6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8A9A22-6D04-4AAB-9A87-7E024CD747EE}" type="parTrans" cxnId="{4CCC35B0-5ABC-42CB-B08E-271E79495F24}">
      <dgm:prSet/>
      <dgm:spPr/>
      <dgm:t>
        <a:bodyPr/>
        <a:lstStyle/>
        <a:p>
          <a:endParaRPr lang="ru-RU" sz="1600"/>
        </a:p>
      </dgm:t>
    </dgm:pt>
    <dgm:pt modelId="{940D8CCA-1651-4307-ADA4-0D2F25CC0092}" type="sibTrans" cxnId="{4CCC35B0-5ABC-42CB-B08E-271E79495F24}">
      <dgm:prSet/>
      <dgm:spPr/>
      <dgm:t>
        <a:bodyPr/>
        <a:lstStyle/>
        <a:p>
          <a:endParaRPr lang="ru-RU" sz="1600"/>
        </a:p>
      </dgm:t>
    </dgm:pt>
    <dgm:pt modelId="{ACB8D0DE-AEF0-48FB-8D37-A6850AB53F53}">
      <dgm:prSet phldrT="[Текст]"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pPr algn="just"/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Бу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он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расман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олий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ҳокимият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бошлиғи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бўлиб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давлатдаги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ички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ташки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сиёсатга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боғлиқ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барча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масалалар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унинг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и</a:t>
          </a:r>
          <a:r>
            <a:rPr lang="de-DE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тиёри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билан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ҳал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этилган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Барча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олий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фармонлар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xон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томонидан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жорий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этилиб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унинг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номидан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тангалар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зарб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қилинар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de-DE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оннинг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номи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утбага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ўқиларди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67F4DB-3CB3-4495-8D8F-78F05ECE56F1}" type="parTrans" cxnId="{B8E25594-971D-4D3B-B948-8D887B32EFDE}">
      <dgm:prSet/>
      <dgm:spPr/>
      <dgm:t>
        <a:bodyPr/>
        <a:lstStyle/>
        <a:p>
          <a:endParaRPr lang="ru-RU" sz="1600"/>
        </a:p>
      </dgm:t>
    </dgm:pt>
    <dgm:pt modelId="{076961DD-03B3-42B7-88DB-0D395513DB51}" type="sibTrans" cxnId="{B8E25594-971D-4D3B-B948-8D887B32EFDE}">
      <dgm:prSet/>
      <dgm:spPr/>
      <dgm:t>
        <a:bodyPr/>
        <a:lstStyle/>
        <a:p>
          <a:endParaRPr lang="ru-RU" sz="1600"/>
        </a:p>
      </dgm:t>
    </dgm:pt>
    <dgm:pt modelId="{E12B60D6-D9F9-46AF-B9EF-5033434C03D7}">
      <dgm:prSet phldrT="[Текст]"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pPr algn="just"/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XVII-XVIII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асрнинг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биринчи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ярми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бошқарувида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ҳокимият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марказда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идора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ru-RU" sz="20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даргоҳда</a:t>
          </a:r>
          <a:r>
            <a:rPr lang="ru-RU" sz="20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мужассамлашиб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борган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C4F5A0-009A-4EB0-B366-70F298E8C402}" type="parTrans" cxnId="{C3D197EC-52CE-4478-BE9C-B6C81703227C}">
      <dgm:prSet/>
      <dgm:spPr/>
      <dgm:t>
        <a:bodyPr/>
        <a:lstStyle/>
        <a:p>
          <a:endParaRPr lang="ru-RU" sz="1600"/>
        </a:p>
      </dgm:t>
    </dgm:pt>
    <dgm:pt modelId="{F791F27F-2348-4FBE-B872-C8C1FF61C3F7}" type="sibTrans" cxnId="{C3D197EC-52CE-4478-BE9C-B6C81703227C}">
      <dgm:prSet/>
      <dgm:spPr/>
      <dgm:t>
        <a:bodyPr/>
        <a:lstStyle/>
        <a:p>
          <a:endParaRPr lang="ru-RU" sz="1600"/>
        </a:p>
      </dgm:t>
    </dgm:pt>
    <dgm:pt modelId="{2B28F34A-EAAC-436A-9DB0-002F9F4D21D0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16A7FC-5EEA-4882-9477-45CD9F2D75D1}" type="parTrans" cxnId="{C52697ED-D68C-4E07-B7ED-A392ED60F49A}">
      <dgm:prSet/>
      <dgm:spPr/>
      <dgm:t>
        <a:bodyPr/>
        <a:lstStyle/>
        <a:p>
          <a:endParaRPr lang="ru-RU" sz="1600"/>
        </a:p>
      </dgm:t>
    </dgm:pt>
    <dgm:pt modelId="{0F8F9F7E-DFD6-41E9-A303-2BD67F80E14D}" type="sibTrans" cxnId="{C52697ED-D68C-4E07-B7ED-A392ED60F49A}">
      <dgm:prSet/>
      <dgm:spPr/>
      <dgm:t>
        <a:bodyPr/>
        <a:lstStyle/>
        <a:p>
          <a:endParaRPr lang="ru-RU" sz="1600"/>
        </a:p>
      </dgm:t>
    </dgm:pt>
    <dgm:pt modelId="{EB1EFEFD-FF29-40C2-B14A-437B21E29F6F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6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15A78A-2958-4797-A070-7BC191470069}" type="parTrans" cxnId="{A662F723-1942-4FE1-986C-7414C7830F4B}">
      <dgm:prSet/>
      <dgm:spPr/>
      <dgm:t>
        <a:bodyPr/>
        <a:lstStyle/>
        <a:p>
          <a:endParaRPr lang="ru-RU" sz="1600"/>
        </a:p>
      </dgm:t>
    </dgm:pt>
    <dgm:pt modelId="{135E1942-09A7-4740-A65C-FA8CFF24692B}" type="sibTrans" cxnId="{A662F723-1942-4FE1-986C-7414C7830F4B}">
      <dgm:prSet/>
      <dgm:spPr/>
      <dgm:t>
        <a:bodyPr/>
        <a:lstStyle/>
        <a:p>
          <a:endParaRPr lang="ru-RU" sz="1600"/>
        </a:p>
      </dgm:t>
    </dgm:pt>
    <dgm:pt modelId="{B78813DD-A228-497B-A1E5-CD5E01132246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1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6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C5C8B9-15C8-4D62-AEA8-1B83C567F3FC}" type="sibTrans" cxnId="{60DC716A-9E0D-449F-9A46-50F9891B0F7F}">
      <dgm:prSet/>
      <dgm:spPr/>
      <dgm:t>
        <a:bodyPr/>
        <a:lstStyle/>
        <a:p>
          <a:endParaRPr lang="ru-RU" sz="1600"/>
        </a:p>
      </dgm:t>
    </dgm:pt>
    <dgm:pt modelId="{A84A0B68-EA33-4F9D-A136-FFB684FAB029}" type="parTrans" cxnId="{60DC716A-9E0D-449F-9A46-50F9891B0F7F}">
      <dgm:prSet/>
      <dgm:spPr/>
      <dgm:t>
        <a:bodyPr/>
        <a:lstStyle/>
        <a:p>
          <a:endParaRPr lang="ru-RU" sz="1600"/>
        </a:p>
      </dgm:t>
    </dgm:pt>
    <dgm:pt modelId="{9A3B240A-352B-4A20-B55E-1B32003305FC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pPr algn="just"/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шайбонийлар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каби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аштар</a:t>
          </a:r>
          <a:r>
            <a:rPr lang="de-DE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онийлар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тизимида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ўтроқ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турмуш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тарзи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анъаналари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билан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айрим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ярим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кўчманчиларга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ос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удумлар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сақланиб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қолган</a:t>
          </a:r>
          <a:r>
            <a: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41A65C-D63D-437B-85A7-1E4503B59754}" type="sibTrans" cxnId="{EDA207A7-51FC-4D24-8372-9A5EF15C6D7E}">
      <dgm:prSet/>
      <dgm:spPr/>
      <dgm:t>
        <a:bodyPr/>
        <a:lstStyle/>
        <a:p>
          <a:endParaRPr lang="ru-RU" sz="1600"/>
        </a:p>
      </dgm:t>
    </dgm:pt>
    <dgm:pt modelId="{6CA7A8A5-7401-4C93-81E9-5FAD0A3D179E}" type="parTrans" cxnId="{EDA207A7-51FC-4D24-8372-9A5EF15C6D7E}">
      <dgm:prSet/>
      <dgm:spPr/>
      <dgm:t>
        <a:bodyPr/>
        <a:lstStyle/>
        <a:p>
          <a:endParaRPr lang="ru-RU" sz="1600"/>
        </a:p>
      </dgm:t>
    </dgm:pt>
    <dgm:pt modelId="{84BA4F25-1AF6-4AA8-9E2B-DA051266BAEE}" type="pres">
      <dgm:prSet presAssocID="{47227BC6-300D-411A-AF1B-372663D0AE4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A1E14C3-9CF9-407D-A4A2-0B16379BFB91}" type="pres">
      <dgm:prSet presAssocID="{B78813DD-A228-497B-A1E5-CD5E01132246}" presName="linNode" presStyleCnt="0"/>
      <dgm:spPr/>
    </dgm:pt>
    <dgm:pt modelId="{D98DF1A4-BCB2-41F4-8E66-9066D8EC527D}" type="pres">
      <dgm:prSet presAssocID="{B78813DD-A228-497B-A1E5-CD5E01132246}" presName="parentShp" presStyleLbl="node1" presStyleIdx="0" presStyleCnt="3" custScaleX="35735" custScaleY="16044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A9403B1-4143-4096-ADA4-076B587FB2FA}" type="pres">
      <dgm:prSet presAssocID="{B78813DD-A228-497B-A1E5-CD5E01132246}" presName="childShp" presStyleLbl="bgAccFollowNode1" presStyleIdx="0" presStyleCnt="3" custScaleX="190476" custScaleY="17443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640011-1680-4884-A38D-9AD201CBC6C6}" type="pres">
      <dgm:prSet presAssocID="{B1C5C8B9-15C8-4D62-AEA8-1B83C567F3FC}" presName="spacing" presStyleCnt="0"/>
      <dgm:spPr/>
    </dgm:pt>
    <dgm:pt modelId="{27EFB922-9319-4FCD-B650-D0792DBFF458}" type="pres">
      <dgm:prSet presAssocID="{471D633D-E020-43B5-9F8F-846019A1ACEC}" presName="linNode" presStyleCnt="0"/>
      <dgm:spPr/>
    </dgm:pt>
    <dgm:pt modelId="{BB6C0096-2BFB-4C3C-89CF-EC9FEFF03BE4}" type="pres">
      <dgm:prSet presAssocID="{471D633D-E020-43B5-9F8F-846019A1ACEC}" presName="parentShp" presStyleLbl="node1" presStyleIdx="1" presStyleCnt="3" custScaleX="26118" custScaleY="149427" custLinFactNeighborX="162" custLinFactNeighborY="35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FD25F6B-ED20-4D42-B16C-B9C39C7C1156}" type="pres">
      <dgm:prSet presAssocID="{471D633D-E020-43B5-9F8F-846019A1ACEC}" presName="childShp" presStyleLbl="bgAccFollowNode1" presStyleIdx="1" presStyleCnt="3" custScaleX="148868" custScaleY="17735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C47126-18EA-43DF-AC1A-BFBE3ABA314A}" type="pres">
      <dgm:prSet presAssocID="{940D8CCA-1651-4307-ADA4-0D2F25CC0092}" presName="spacing" presStyleCnt="0"/>
      <dgm:spPr/>
    </dgm:pt>
    <dgm:pt modelId="{377D0DA6-3180-4000-B7C6-EC515E611E11}" type="pres">
      <dgm:prSet presAssocID="{EB1EFEFD-FF29-40C2-B14A-437B21E29F6F}" presName="linNode" presStyleCnt="0"/>
      <dgm:spPr/>
    </dgm:pt>
    <dgm:pt modelId="{2DDA2572-B41F-446C-975E-B4C2220E33D1}" type="pres">
      <dgm:prSet presAssocID="{EB1EFEFD-FF29-40C2-B14A-437B21E29F6F}" presName="parentShp" presStyleLbl="node1" presStyleIdx="2" presStyleCnt="3" custScaleX="26599" custScaleY="192290" custLinFactNeighborX="-6330" custLinFactNeighborY="-17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BFC0CE-9C2D-4F12-8851-543D117BB1FB}" type="pres">
      <dgm:prSet presAssocID="{EB1EFEFD-FF29-40C2-B14A-437B21E29F6F}" presName="childShp" presStyleLbl="bgAccFollowNode1" presStyleIdx="2" presStyleCnt="3" custScaleX="151603" custScaleY="248585" custLinFactNeighborX="555" custLinFactNeighborY="982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8E25594-971D-4D3B-B948-8D887B32EFDE}" srcId="{EB1EFEFD-FF29-40C2-B14A-437B21E29F6F}" destId="{ACB8D0DE-AEF0-48FB-8D37-A6850AB53F53}" srcOrd="0" destOrd="0" parTransId="{DC67F4DB-3CB3-4495-8D8F-78F05ECE56F1}" sibTransId="{076961DD-03B3-42B7-88DB-0D395513DB51}"/>
    <dgm:cxn modelId="{CC7DDCA6-5B5D-4927-92F1-8D2799A9AD84}" type="presOf" srcId="{47227BC6-300D-411A-AF1B-372663D0AE49}" destId="{84BA4F25-1AF6-4AA8-9E2B-DA051266BAEE}" srcOrd="0" destOrd="0" presId="urn:microsoft.com/office/officeart/2005/8/layout/vList6"/>
    <dgm:cxn modelId="{08A88C48-4144-405B-BD36-EF45885B2563}" type="presOf" srcId="{471D633D-E020-43B5-9F8F-846019A1ACEC}" destId="{BB6C0096-2BFB-4C3C-89CF-EC9FEFF03BE4}" srcOrd="0" destOrd="0" presId="urn:microsoft.com/office/officeart/2005/8/layout/vList6"/>
    <dgm:cxn modelId="{AD072C52-86DF-48E7-9296-BB658EC41510}" type="presOf" srcId="{9A3B240A-352B-4A20-B55E-1B32003305FC}" destId="{8FD25F6B-ED20-4D42-B16C-B9C39C7C1156}" srcOrd="0" destOrd="0" presId="urn:microsoft.com/office/officeart/2005/8/layout/vList6"/>
    <dgm:cxn modelId="{3A6C873C-00F1-43F6-9506-352650EBB4A4}" type="presOf" srcId="{EB1EFEFD-FF29-40C2-B14A-437B21E29F6F}" destId="{2DDA2572-B41F-446C-975E-B4C2220E33D1}" srcOrd="0" destOrd="0" presId="urn:microsoft.com/office/officeart/2005/8/layout/vList6"/>
    <dgm:cxn modelId="{C52697ED-D68C-4E07-B7ED-A392ED60F49A}" srcId="{EB1EFEFD-FF29-40C2-B14A-437B21E29F6F}" destId="{2B28F34A-EAAC-436A-9DB0-002F9F4D21D0}" srcOrd="1" destOrd="0" parTransId="{3616A7FC-5EEA-4882-9477-45CD9F2D75D1}" sibTransId="{0F8F9F7E-DFD6-41E9-A303-2BD67F80E14D}"/>
    <dgm:cxn modelId="{4CCC35B0-5ABC-42CB-B08E-271E79495F24}" srcId="{47227BC6-300D-411A-AF1B-372663D0AE49}" destId="{471D633D-E020-43B5-9F8F-846019A1ACEC}" srcOrd="1" destOrd="0" parTransId="{DB8A9A22-6D04-4AAB-9A87-7E024CD747EE}" sibTransId="{940D8CCA-1651-4307-ADA4-0D2F25CC0092}"/>
    <dgm:cxn modelId="{9FDEFD34-B795-488D-AC83-F437412CCF29}" type="presOf" srcId="{2B28F34A-EAAC-436A-9DB0-002F9F4D21D0}" destId="{41BFC0CE-9C2D-4F12-8851-543D117BB1FB}" srcOrd="0" destOrd="1" presId="urn:microsoft.com/office/officeart/2005/8/layout/vList6"/>
    <dgm:cxn modelId="{EDA207A7-51FC-4D24-8372-9A5EF15C6D7E}" srcId="{471D633D-E020-43B5-9F8F-846019A1ACEC}" destId="{9A3B240A-352B-4A20-B55E-1B32003305FC}" srcOrd="0" destOrd="0" parTransId="{6CA7A8A5-7401-4C93-81E9-5FAD0A3D179E}" sibTransId="{B841A65C-D63D-437B-85A7-1E4503B59754}"/>
    <dgm:cxn modelId="{81207D3C-4DD8-4928-AC13-727BA8C7C585}" type="presOf" srcId="{B78813DD-A228-497B-A1E5-CD5E01132246}" destId="{D98DF1A4-BCB2-41F4-8E66-9066D8EC527D}" srcOrd="0" destOrd="0" presId="urn:microsoft.com/office/officeart/2005/8/layout/vList6"/>
    <dgm:cxn modelId="{A662F723-1942-4FE1-986C-7414C7830F4B}" srcId="{47227BC6-300D-411A-AF1B-372663D0AE49}" destId="{EB1EFEFD-FF29-40C2-B14A-437B21E29F6F}" srcOrd="2" destOrd="0" parTransId="{F115A78A-2958-4797-A070-7BC191470069}" sibTransId="{135E1942-09A7-4740-A65C-FA8CFF24692B}"/>
    <dgm:cxn modelId="{C3D197EC-52CE-4478-BE9C-B6C81703227C}" srcId="{B78813DD-A228-497B-A1E5-CD5E01132246}" destId="{E12B60D6-D9F9-46AF-B9EF-5033434C03D7}" srcOrd="0" destOrd="0" parTransId="{FDC4F5A0-009A-4EB0-B366-70F298E8C402}" sibTransId="{F791F27F-2348-4FBE-B872-C8C1FF61C3F7}"/>
    <dgm:cxn modelId="{69072FF9-FB60-4847-9504-821E0432E1EE}" type="presOf" srcId="{ACB8D0DE-AEF0-48FB-8D37-A6850AB53F53}" destId="{41BFC0CE-9C2D-4F12-8851-543D117BB1FB}" srcOrd="0" destOrd="0" presId="urn:microsoft.com/office/officeart/2005/8/layout/vList6"/>
    <dgm:cxn modelId="{60DC716A-9E0D-449F-9A46-50F9891B0F7F}" srcId="{47227BC6-300D-411A-AF1B-372663D0AE49}" destId="{B78813DD-A228-497B-A1E5-CD5E01132246}" srcOrd="0" destOrd="0" parTransId="{A84A0B68-EA33-4F9D-A136-FFB684FAB029}" sibTransId="{B1C5C8B9-15C8-4D62-AEA8-1B83C567F3FC}"/>
    <dgm:cxn modelId="{7F07261A-642D-4CDF-A784-ADFF2C32A981}" type="presOf" srcId="{E12B60D6-D9F9-46AF-B9EF-5033434C03D7}" destId="{7A9403B1-4143-4096-ADA4-076B587FB2FA}" srcOrd="0" destOrd="0" presId="urn:microsoft.com/office/officeart/2005/8/layout/vList6"/>
    <dgm:cxn modelId="{3011F934-1977-4FAB-B221-FD172809E03E}" type="presParOf" srcId="{84BA4F25-1AF6-4AA8-9E2B-DA051266BAEE}" destId="{7A1E14C3-9CF9-407D-A4A2-0B16379BFB91}" srcOrd="0" destOrd="0" presId="urn:microsoft.com/office/officeart/2005/8/layout/vList6"/>
    <dgm:cxn modelId="{28704C3F-AFDD-439B-8FF3-70968449B2A5}" type="presParOf" srcId="{7A1E14C3-9CF9-407D-A4A2-0B16379BFB91}" destId="{D98DF1A4-BCB2-41F4-8E66-9066D8EC527D}" srcOrd="0" destOrd="0" presId="urn:microsoft.com/office/officeart/2005/8/layout/vList6"/>
    <dgm:cxn modelId="{39CD4910-4EF2-409E-BCED-317820C866CA}" type="presParOf" srcId="{7A1E14C3-9CF9-407D-A4A2-0B16379BFB91}" destId="{7A9403B1-4143-4096-ADA4-076B587FB2FA}" srcOrd="1" destOrd="0" presId="urn:microsoft.com/office/officeart/2005/8/layout/vList6"/>
    <dgm:cxn modelId="{60BAFBD0-68AC-493A-A6A8-161C4CC61DCD}" type="presParOf" srcId="{84BA4F25-1AF6-4AA8-9E2B-DA051266BAEE}" destId="{CC640011-1680-4884-A38D-9AD201CBC6C6}" srcOrd="1" destOrd="0" presId="urn:microsoft.com/office/officeart/2005/8/layout/vList6"/>
    <dgm:cxn modelId="{BD05C549-70BC-4FB9-BFF6-A35A8E20B703}" type="presParOf" srcId="{84BA4F25-1AF6-4AA8-9E2B-DA051266BAEE}" destId="{27EFB922-9319-4FCD-B650-D0792DBFF458}" srcOrd="2" destOrd="0" presId="urn:microsoft.com/office/officeart/2005/8/layout/vList6"/>
    <dgm:cxn modelId="{4F49F0E3-DF7E-41A8-B385-B565B5148830}" type="presParOf" srcId="{27EFB922-9319-4FCD-B650-D0792DBFF458}" destId="{BB6C0096-2BFB-4C3C-89CF-EC9FEFF03BE4}" srcOrd="0" destOrd="0" presId="urn:microsoft.com/office/officeart/2005/8/layout/vList6"/>
    <dgm:cxn modelId="{8F7B5935-D134-43EC-BD03-6F219445A786}" type="presParOf" srcId="{27EFB922-9319-4FCD-B650-D0792DBFF458}" destId="{8FD25F6B-ED20-4D42-B16C-B9C39C7C1156}" srcOrd="1" destOrd="0" presId="urn:microsoft.com/office/officeart/2005/8/layout/vList6"/>
    <dgm:cxn modelId="{B9BD81F2-6068-4C02-85F6-42100FD72EAC}" type="presParOf" srcId="{84BA4F25-1AF6-4AA8-9E2B-DA051266BAEE}" destId="{DCC47126-18EA-43DF-AC1A-BFBE3ABA314A}" srcOrd="3" destOrd="0" presId="urn:microsoft.com/office/officeart/2005/8/layout/vList6"/>
    <dgm:cxn modelId="{0D4F4279-8200-466B-8EAE-348DD863E281}" type="presParOf" srcId="{84BA4F25-1AF6-4AA8-9E2B-DA051266BAEE}" destId="{377D0DA6-3180-4000-B7C6-EC515E611E11}" srcOrd="4" destOrd="0" presId="urn:microsoft.com/office/officeart/2005/8/layout/vList6"/>
    <dgm:cxn modelId="{5F4750D5-4E69-4D57-B114-0573B1E93A14}" type="presParOf" srcId="{377D0DA6-3180-4000-B7C6-EC515E611E11}" destId="{2DDA2572-B41F-446C-975E-B4C2220E33D1}" srcOrd="0" destOrd="0" presId="urn:microsoft.com/office/officeart/2005/8/layout/vList6"/>
    <dgm:cxn modelId="{64472B0A-2A55-4A8E-89DF-4C5CC605844B}" type="presParOf" srcId="{377D0DA6-3180-4000-B7C6-EC515E611E11}" destId="{41BFC0CE-9C2D-4F12-8851-543D117BB1F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49A584-B694-4095-9BB6-1F17330F51FC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F0DDCEB-04A3-4FAA-B12B-310FBC497D45}">
      <dgm:prSet phldrT="[Текст]" custT="1"/>
      <dgm:spPr/>
      <dgm:t>
        <a:bodyPr/>
        <a:lstStyle/>
        <a:p>
          <a:pPr algn="just"/>
          <a:r>
            <a:rPr lang="ru-RU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Бу</a:t>
          </a:r>
          <a:r>
            <a:rPr lang="de-DE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оро </a:t>
          </a:r>
          <a:r>
            <a:rPr lang="de-DE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онлигидаги ҳуқуқий масалаларни ҳал этишда муфтининг ўрни алоҳида бўлган. Муфти фикҳ (ҳуқуқ) ва ҳадисни жуда я</a:t>
          </a:r>
          <a:r>
            <a:rPr lang="de-DE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ши биладиган қонуншунос бўлиши лозим бўлган. </a:t>
          </a:r>
          <a:r>
            <a:rPr lang="de-DE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XVII a</a:t>
          </a:r>
          <a:r>
            <a:rPr lang="ru-RU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срнинг о</a:t>
          </a:r>
          <a:r>
            <a:rPr lang="de-DE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ири – </a:t>
          </a:r>
          <a:r>
            <a:rPr lang="de-DE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XVIII </a:t>
          </a:r>
          <a:r>
            <a:rPr lang="ru-RU" sz="18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аср бошларида давлат ҳокимиятининг заифлашуви оқибатида дарвиш гуруҳларининг ҳам роли ортиб борган</a:t>
          </a:r>
          <a:endParaRPr lang="ru-RU" sz="18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B3784D-9A40-4523-94AF-3FB02D777AC5}" type="parTrans" cxnId="{A3ECC855-B325-40DE-AD1C-94E5B79D84DF}">
      <dgm:prSet/>
      <dgm:spPr/>
      <dgm:t>
        <a:bodyPr/>
        <a:lstStyle/>
        <a:p>
          <a:pPr algn="just"/>
          <a:endParaRPr lang="ru-RU">
            <a:solidFill>
              <a:schemeClr val="tx1"/>
            </a:solidFill>
          </a:endParaRPr>
        </a:p>
      </dgm:t>
    </dgm:pt>
    <dgm:pt modelId="{A34DBEEB-6B9E-4A53-9630-6664FF73461E}" type="sibTrans" cxnId="{A3ECC855-B325-40DE-AD1C-94E5B79D84DF}">
      <dgm:prSet/>
      <dgm:spPr/>
      <dgm:t>
        <a:bodyPr/>
        <a:lstStyle/>
        <a:p>
          <a:pPr algn="just"/>
          <a:endParaRPr lang="ru-RU">
            <a:solidFill>
              <a:schemeClr val="tx1"/>
            </a:solidFill>
          </a:endParaRPr>
        </a:p>
      </dgm:t>
    </dgm:pt>
    <dgm:pt modelId="{0F1FB547-41A3-49F9-BEB8-D939FF141E97}">
      <dgm:prSet phldrT="[Текст]" custT="1"/>
      <dgm:spPr/>
      <dgm:t>
        <a:bodyPr/>
        <a:lstStyle/>
        <a:p>
          <a:pPr algn="just"/>
          <a:r>
            <a:rPr lang="ru-RU" sz="1600" smtClean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Имомқулихон ҳукмронлиги даврида Ҳисор, Туркистон, Фарғона ва Бал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 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вилоятлари вақтинчалик қайта бирлаштирилган бўлсада, Абулфайз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он даврига келиб 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ива (вилояти) ва Қўқон 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онликлари алоҳида давлат эди.</a:t>
          </a:r>
          <a:endParaRPr lang="ru-RU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532DAD-D071-4928-B337-95354037C381}" type="parTrans" cxnId="{EC4DFCF2-98AE-4A13-8CDE-F41A1C7F173A}">
      <dgm:prSet/>
      <dgm:spPr/>
      <dgm:t>
        <a:bodyPr/>
        <a:lstStyle/>
        <a:p>
          <a:pPr algn="just"/>
          <a:endParaRPr lang="ru-RU">
            <a:solidFill>
              <a:schemeClr val="tx1"/>
            </a:solidFill>
          </a:endParaRPr>
        </a:p>
      </dgm:t>
    </dgm:pt>
    <dgm:pt modelId="{28829CF9-54E5-40BB-822C-13BCA208CCBF}" type="sibTrans" cxnId="{EC4DFCF2-98AE-4A13-8CDE-F41A1C7F173A}">
      <dgm:prSet/>
      <dgm:spPr/>
      <dgm:t>
        <a:bodyPr/>
        <a:lstStyle/>
        <a:p>
          <a:pPr algn="just"/>
          <a:endParaRPr lang="ru-RU">
            <a:solidFill>
              <a:schemeClr val="tx1"/>
            </a:solidFill>
          </a:endParaRPr>
        </a:p>
      </dgm:t>
    </dgm:pt>
    <dgm:pt modelId="{4A214058-B875-4D9D-9876-1AC2ACA407CF}">
      <dgm:prSet phldrT="[Текст]" custT="1"/>
      <dgm:spPr/>
      <dgm:t>
        <a:bodyPr/>
        <a:lstStyle/>
        <a:p>
          <a:pPr algn="just"/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Аштра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онийлар даврига келиб Бу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оро 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онлиги ҳудудлари кескин</a:t>
          </a:r>
        </a:p>
        <a:p>
          <a:pPr algn="just"/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қисқариб кетди. 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XVIII 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аср бошларига оид манбаларда 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онликка бўйсунувчи олтита вилоят: Бу</a:t>
          </a:r>
          <a:r>
            <a:rPr lang="de-DE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smtClean="0">
              <a:latin typeface="Times New Roman" panose="02020603050405020304" pitchFamily="18" charset="0"/>
              <a:cs typeface="Times New Roman" panose="02020603050405020304" pitchFamily="18" charset="0"/>
            </a:rPr>
            <a:t>оро, Самарқанд, Сагараж, Ўратепа, Шаҳрисабз ва Хузор тилга олинади.</a:t>
          </a:r>
          <a:endParaRPr lang="ru-RU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951646-9827-41E4-BDB8-C9A33E8AA589}" type="sibTrans" cxnId="{C9C76339-D622-452A-83A6-FB664E62FCB1}">
      <dgm:prSet/>
      <dgm:spPr/>
      <dgm:t>
        <a:bodyPr/>
        <a:lstStyle/>
        <a:p>
          <a:pPr algn="just"/>
          <a:endParaRPr lang="ru-RU">
            <a:solidFill>
              <a:schemeClr val="tx1"/>
            </a:solidFill>
          </a:endParaRPr>
        </a:p>
      </dgm:t>
    </dgm:pt>
    <dgm:pt modelId="{741965B9-FDB8-469C-B049-CA35E918B33A}" type="parTrans" cxnId="{C9C76339-D622-452A-83A6-FB664E62FCB1}">
      <dgm:prSet/>
      <dgm:spPr/>
      <dgm:t>
        <a:bodyPr/>
        <a:lstStyle/>
        <a:p>
          <a:pPr algn="just"/>
          <a:endParaRPr lang="ru-RU">
            <a:solidFill>
              <a:schemeClr val="tx1"/>
            </a:solidFill>
          </a:endParaRPr>
        </a:p>
      </dgm:t>
    </dgm:pt>
    <dgm:pt modelId="{951FE52F-C0D1-4926-ADD4-6AA7DB7CCDB3}" type="pres">
      <dgm:prSet presAssocID="{D649A584-B694-4095-9BB6-1F17330F51F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B3A9201-F17A-4105-BE01-BB9BDDD09A64}" type="pres">
      <dgm:prSet presAssocID="{CF0DDCEB-04A3-4FAA-B12B-310FBC497D45}" presName="comp" presStyleCnt="0"/>
      <dgm:spPr/>
      <dgm:t>
        <a:bodyPr/>
        <a:lstStyle/>
        <a:p>
          <a:endParaRPr lang="ru-RU"/>
        </a:p>
      </dgm:t>
    </dgm:pt>
    <dgm:pt modelId="{95689969-420D-4865-883B-370DD90B340B}" type="pres">
      <dgm:prSet presAssocID="{CF0DDCEB-04A3-4FAA-B12B-310FBC497D45}" presName="box" presStyleLbl="node1" presStyleIdx="0" presStyleCnt="3" custLinFactNeighborX="-112" custLinFactNeighborY="1749"/>
      <dgm:spPr/>
      <dgm:t>
        <a:bodyPr/>
        <a:lstStyle/>
        <a:p>
          <a:endParaRPr lang="ru-RU"/>
        </a:p>
      </dgm:t>
    </dgm:pt>
    <dgm:pt modelId="{E099E94D-5818-4490-AD7D-D05D513B1C44}" type="pres">
      <dgm:prSet presAssocID="{CF0DDCEB-04A3-4FAA-B12B-310FBC497D45}" presName="img" presStyleLbl="fgImgPlace1" presStyleIdx="0" presStyleCnt="3" custScaleX="81340" custScaleY="95660" custLinFactNeighborY="1458"/>
      <dgm:spPr/>
      <dgm:t>
        <a:bodyPr/>
        <a:lstStyle/>
        <a:p>
          <a:endParaRPr lang="ru-RU"/>
        </a:p>
      </dgm:t>
    </dgm:pt>
    <dgm:pt modelId="{8FD44504-1DB4-4BC5-B4BD-CF043B3E69FF}" type="pres">
      <dgm:prSet presAssocID="{CF0DDCEB-04A3-4FAA-B12B-310FBC497D4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C2C603D-9359-4A72-AA79-989BE6248A95}" type="pres">
      <dgm:prSet presAssocID="{A34DBEEB-6B9E-4A53-9630-6664FF73461E}" presName="spacer" presStyleCnt="0"/>
      <dgm:spPr/>
      <dgm:t>
        <a:bodyPr/>
        <a:lstStyle/>
        <a:p>
          <a:endParaRPr lang="ru-RU"/>
        </a:p>
      </dgm:t>
    </dgm:pt>
    <dgm:pt modelId="{6454AB37-4CA5-44FD-BE2E-6F35DB78C712}" type="pres">
      <dgm:prSet presAssocID="{4A214058-B875-4D9D-9876-1AC2ACA407CF}" presName="comp" presStyleCnt="0"/>
      <dgm:spPr/>
      <dgm:t>
        <a:bodyPr/>
        <a:lstStyle/>
        <a:p>
          <a:endParaRPr lang="ru-RU"/>
        </a:p>
      </dgm:t>
    </dgm:pt>
    <dgm:pt modelId="{C121AD32-0E76-4147-A192-385CBFD779B8}" type="pres">
      <dgm:prSet presAssocID="{4A214058-B875-4D9D-9876-1AC2ACA407CF}" presName="box" presStyleLbl="node1" presStyleIdx="1" presStyleCnt="3" custScaleY="85572" custLinFactNeighborX="337" custLinFactNeighborY="-2356"/>
      <dgm:spPr/>
      <dgm:t>
        <a:bodyPr/>
        <a:lstStyle/>
        <a:p>
          <a:endParaRPr lang="ru-RU"/>
        </a:p>
      </dgm:t>
    </dgm:pt>
    <dgm:pt modelId="{ADC57992-8929-466A-800D-B83CB9886084}" type="pres">
      <dgm:prSet presAssocID="{4A214058-B875-4D9D-9876-1AC2ACA407CF}" presName="img" presStyleLbl="fgImgPlace1" presStyleIdx="1" presStyleCnt="3" custScaleX="78106" custScaleY="90953" custLinFactNeighborX="1687" custLinFactNeighborY="-815"/>
      <dgm:spPr/>
      <dgm:t>
        <a:bodyPr/>
        <a:lstStyle/>
        <a:p>
          <a:endParaRPr lang="ru-RU"/>
        </a:p>
      </dgm:t>
    </dgm:pt>
    <dgm:pt modelId="{657269ED-95DF-42A3-B832-4A90F559CCD2}" type="pres">
      <dgm:prSet presAssocID="{4A214058-B875-4D9D-9876-1AC2ACA407CF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520FE6-7C40-4376-822A-57EDEDD0652B}" type="pres">
      <dgm:prSet presAssocID="{1B951646-9827-41E4-BDB8-C9A33E8AA589}" presName="spacer" presStyleCnt="0"/>
      <dgm:spPr/>
      <dgm:t>
        <a:bodyPr/>
        <a:lstStyle/>
        <a:p>
          <a:endParaRPr lang="ru-RU"/>
        </a:p>
      </dgm:t>
    </dgm:pt>
    <dgm:pt modelId="{1DC74BD0-955B-4B6A-A0E9-310EBD9CC6E9}" type="pres">
      <dgm:prSet presAssocID="{0F1FB547-41A3-49F9-BEB8-D939FF141E97}" presName="comp" presStyleCnt="0"/>
      <dgm:spPr/>
      <dgm:t>
        <a:bodyPr/>
        <a:lstStyle/>
        <a:p>
          <a:endParaRPr lang="ru-RU"/>
        </a:p>
      </dgm:t>
    </dgm:pt>
    <dgm:pt modelId="{526D5E18-8FEF-4A91-9F2B-DF2F554F57CC}" type="pres">
      <dgm:prSet presAssocID="{0F1FB547-41A3-49F9-BEB8-D939FF141E97}" presName="box" presStyleLbl="node1" presStyleIdx="2" presStyleCnt="3" custScaleY="72360" custLinFactNeighborX="-1837" custLinFactNeighborY="2347"/>
      <dgm:spPr/>
      <dgm:t>
        <a:bodyPr/>
        <a:lstStyle/>
        <a:p>
          <a:endParaRPr lang="ru-RU"/>
        </a:p>
      </dgm:t>
    </dgm:pt>
    <dgm:pt modelId="{415FC597-C746-4BB7-B1FA-C1B0C89BB3E1}" type="pres">
      <dgm:prSet presAssocID="{0F1FB547-41A3-49F9-BEB8-D939FF141E97}" presName="img" presStyleLbl="fgImgPlace1" presStyleIdx="2" presStyleCnt="3" custScaleX="83964" custScaleY="80956" custLinFactNeighborX="-4875" custLinFactNeighborY="327"/>
      <dgm:spPr/>
      <dgm:t>
        <a:bodyPr/>
        <a:lstStyle/>
        <a:p>
          <a:endParaRPr lang="ru-RU"/>
        </a:p>
      </dgm:t>
    </dgm:pt>
    <dgm:pt modelId="{CCEE4833-272A-40CB-B827-098A1E703E14}" type="pres">
      <dgm:prSet presAssocID="{0F1FB547-41A3-49F9-BEB8-D939FF141E97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1A242D2-8F9D-4FB6-A2CB-BF4A6159EB76}" type="presOf" srcId="{0F1FB547-41A3-49F9-BEB8-D939FF141E97}" destId="{526D5E18-8FEF-4A91-9F2B-DF2F554F57CC}" srcOrd="0" destOrd="0" presId="urn:microsoft.com/office/officeart/2005/8/layout/vList4"/>
    <dgm:cxn modelId="{7A7AF54E-5C6F-4B55-B969-20892B2AA36D}" type="presOf" srcId="{CF0DDCEB-04A3-4FAA-B12B-310FBC497D45}" destId="{8FD44504-1DB4-4BC5-B4BD-CF043B3E69FF}" srcOrd="1" destOrd="0" presId="urn:microsoft.com/office/officeart/2005/8/layout/vList4"/>
    <dgm:cxn modelId="{EC4DFCF2-98AE-4A13-8CDE-F41A1C7F173A}" srcId="{D649A584-B694-4095-9BB6-1F17330F51FC}" destId="{0F1FB547-41A3-49F9-BEB8-D939FF141E97}" srcOrd="2" destOrd="0" parTransId="{33532DAD-D071-4928-B337-95354037C381}" sibTransId="{28829CF9-54E5-40BB-822C-13BCA208CCBF}"/>
    <dgm:cxn modelId="{A3ECC855-B325-40DE-AD1C-94E5B79D84DF}" srcId="{D649A584-B694-4095-9BB6-1F17330F51FC}" destId="{CF0DDCEB-04A3-4FAA-B12B-310FBC497D45}" srcOrd="0" destOrd="0" parTransId="{B4B3784D-9A40-4523-94AF-3FB02D777AC5}" sibTransId="{A34DBEEB-6B9E-4A53-9630-6664FF73461E}"/>
    <dgm:cxn modelId="{80B06C7C-C9C3-4EC9-AEBE-0247370F41FD}" type="presOf" srcId="{4A214058-B875-4D9D-9876-1AC2ACA407CF}" destId="{C121AD32-0E76-4147-A192-385CBFD779B8}" srcOrd="0" destOrd="0" presId="urn:microsoft.com/office/officeart/2005/8/layout/vList4"/>
    <dgm:cxn modelId="{66BF755B-6151-41A1-BCD3-B30AD8D942DD}" type="presOf" srcId="{D649A584-B694-4095-9BB6-1F17330F51FC}" destId="{951FE52F-C0D1-4926-ADD4-6AA7DB7CCDB3}" srcOrd="0" destOrd="0" presId="urn:microsoft.com/office/officeart/2005/8/layout/vList4"/>
    <dgm:cxn modelId="{FF197706-23F4-4DB4-B9C1-D2E54BBFFAA5}" type="presOf" srcId="{CF0DDCEB-04A3-4FAA-B12B-310FBC497D45}" destId="{95689969-420D-4865-883B-370DD90B340B}" srcOrd="0" destOrd="0" presId="urn:microsoft.com/office/officeart/2005/8/layout/vList4"/>
    <dgm:cxn modelId="{BA95D136-DCD2-4E13-B708-47270C9D8CDE}" type="presOf" srcId="{4A214058-B875-4D9D-9876-1AC2ACA407CF}" destId="{657269ED-95DF-42A3-B832-4A90F559CCD2}" srcOrd="1" destOrd="0" presId="urn:microsoft.com/office/officeart/2005/8/layout/vList4"/>
    <dgm:cxn modelId="{C9C76339-D622-452A-83A6-FB664E62FCB1}" srcId="{D649A584-B694-4095-9BB6-1F17330F51FC}" destId="{4A214058-B875-4D9D-9876-1AC2ACA407CF}" srcOrd="1" destOrd="0" parTransId="{741965B9-FDB8-469C-B049-CA35E918B33A}" sibTransId="{1B951646-9827-41E4-BDB8-C9A33E8AA589}"/>
    <dgm:cxn modelId="{33D6CC83-E1A7-40A4-B7EA-2BA574BD0E93}" type="presOf" srcId="{0F1FB547-41A3-49F9-BEB8-D939FF141E97}" destId="{CCEE4833-272A-40CB-B827-098A1E703E14}" srcOrd="1" destOrd="0" presId="urn:microsoft.com/office/officeart/2005/8/layout/vList4"/>
    <dgm:cxn modelId="{83605F9F-891D-4482-A7A9-46FEB205ECDE}" type="presParOf" srcId="{951FE52F-C0D1-4926-ADD4-6AA7DB7CCDB3}" destId="{BB3A9201-F17A-4105-BE01-BB9BDDD09A64}" srcOrd="0" destOrd="0" presId="urn:microsoft.com/office/officeart/2005/8/layout/vList4"/>
    <dgm:cxn modelId="{7D45FC76-396A-4BE4-9611-ED14D11281CB}" type="presParOf" srcId="{BB3A9201-F17A-4105-BE01-BB9BDDD09A64}" destId="{95689969-420D-4865-883B-370DD90B340B}" srcOrd="0" destOrd="0" presId="urn:microsoft.com/office/officeart/2005/8/layout/vList4"/>
    <dgm:cxn modelId="{F03BEC3D-ECB3-47A8-992C-F18E58145A99}" type="presParOf" srcId="{BB3A9201-F17A-4105-BE01-BB9BDDD09A64}" destId="{E099E94D-5818-4490-AD7D-D05D513B1C44}" srcOrd="1" destOrd="0" presId="urn:microsoft.com/office/officeart/2005/8/layout/vList4"/>
    <dgm:cxn modelId="{1DF28559-306A-4740-991F-9287131243E4}" type="presParOf" srcId="{BB3A9201-F17A-4105-BE01-BB9BDDD09A64}" destId="{8FD44504-1DB4-4BC5-B4BD-CF043B3E69FF}" srcOrd="2" destOrd="0" presId="urn:microsoft.com/office/officeart/2005/8/layout/vList4"/>
    <dgm:cxn modelId="{8A631F0B-4705-4E79-96A7-E57C3E4116E5}" type="presParOf" srcId="{951FE52F-C0D1-4926-ADD4-6AA7DB7CCDB3}" destId="{DC2C603D-9359-4A72-AA79-989BE6248A95}" srcOrd="1" destOrd="0" presId="urn:microsoft.com/office/officeart/2005/8/layout/vList4"/>
    <dgm:cxn modelId="{29ECBCAB-EA84-4BB2-A90E-54E1FC63927E}" type="presParOf" srcId="{951FE52F-C0D1-4926-ADD4-6AA7DB7CCDB3}" destId="{6454AB37-4CA5-44FD-BE2E-6F35DB78C712}" srcOrd="2" destOrd="0" presId="urn:microsoft.com/office/officeart/2005/8/layout/vList4"/>
    <dgm:cxn modelId="{74694DD2-84ED-4BB7-BE67-6D31CE0686AA}" type="presParOf" srcId="{6454AB37-4CA5-44FD-BE2E-6F35DB78C712}" destId="{C121AD32-0E76-4147-A192-385CBFD779B8}" srcOrd="0" destOrd="0" presId="urn:microsoft.com/office/officeart/2005/8/layout/vList4"/>
    <dgm:cxn modelId="{5010874F-02CD-4692-B511-D52DAB7278DE}" type="presParOf" srcId="{6454AB37-4CA5-44FD-BE2E-6F35DB78C712}" destId="{ADC57992-8929-466A-800D-B83CB9886084}" srcOrd="1" destOrd="0" presId="urn:microsoft.com/office/officeart/2005/8/layout/vList4"/>
    <dgm:cxn modelId="{132A5231-8F78-4D41-A805-159DEB7B55FC}" type="presParOf" srcId="{6454AB37-4CA5-44FD-BE2E-6F35DB78C712}" destId="{657269ED-95DF-42A3-B832-4A90F559CCD2}" srcOrd="2" destOrd="0" presId="urn:microsoft.com/office/officeart/2005/8/layout/vList4"/>
    <dgm:cxn modelId="{551234BB-1123-4419-8FE2-0DDB3B0E818D}" type="presParOf" srcId="{951FE52F-C0D1-4926-ADD4-6AA7DB7CCDB3}" destId="{DE520FE6-7C40-4376-822A-57EDEDD0652B}" srcOrd="3" destOrd="0" presId="urn:microsoft.com/office/officeart/2005/8/layout/vList4"/>
    <dgm:cxn modelId="{C3DFA3F4-31BD-4721-AF95-69880161E382}" type="presParOf" srcId="{951FE52F-C0D1-4926-ADD4-6AA7DB7CCDB3}" destId="{1DC74BD0-955B-4B6A-A0E9-310EBD9CC6E9}" srcOrd="4" destOrd="0" presId="urn:microsoft.com/office/officeart/2005/8/layout/vList4"/>
    <dgm:cxn modelId="{83AFF7C6-4A3B-47D6-88D7-2BEE0054B769}" type="presParOf" srcId="{1DC74BD0-955B-4B6A-A0E9-310EBD9CC6E9}" destId="{526D5E18-8FEF-4A91-9F2B-DF2F554F57CC}" srcOrd="0" destOrd="0" presId="urn:microsoft.com/office/officeart/2005/8/layout/vList4"/>
    <dgm:cxn modelId="{DCE0985E-7BF8-4112-A142-DC72D4BA839A}" type="presParOf" srcId="{1DC74BD0-955B-4B6A-A0E9-310EBD9CC6E9}" destId="{415FC597-C746-4BB7-B1FA-C1B0C89BB3E1}" srcOrd="1" destOrd="0" presId="urn:microsoft.com/office/officeart/2005/8/layout/vList4"/>
    <dgm:cxn modelId="{F3FA9625-9CF1-45D3-99C0-C49ABD90E183}" type="presParOf" srcId="{1DC74BD0-955B-4B6A-A0E9-310EBD9CC6E9}" destId="{CCEE4833-272A-40CB-B827-098A1E703E14}" srcOrd="2" destOrd="0" presId="urn:microsoft.com/office/officeart/2005/8/layout/vList4"/>
  </dgm:cxnLst>
  <dgm:bg>
    <a:solidFill>
      <a:schemeClr val="accent3">
        <a:lumMod val="40000"/>
        <a:lumOff val="60000"/>
      </a:schemeClr>
    </a:solidFill>
  </dgm:bg>
  <dgm:whole>
    <a:ln>
      <a:solidFill>
        <a:schemeClr val="accent3">
          <a:lumMod val="40000"/>
          <a:lumOff val="6000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8DBEA-09DD-4C1F-A38D-9B41A6F38A53}">
      <dsp:nvSpPr>
        <dsp:cNvPr id="0" name=""/>
        <dsp:cNvSpPr/>
      </dsp:nvSpPr>
      <dsp:spPr>
        <a:xfrm>
          <a:off x="0" y="340201"/>
          <a:ext cx="5335905" cy="533590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4DCDF-2651-457B-9FAD-DDD33B42E83F}">
      <dsp:nvSpPr>
        <dsp:cNvPr id="0" name=""/>
        <dsp:cNvSpPr/>
      </dsp:nvSpPr>
      <dsp:spPr>
        <a:xfrm>
          <a:off x="2667952" y="340201"/>
          <a:ext cx="6225222" cy="53359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Taxt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hokimiyat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ilinjida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avj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olgan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o’zaro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ichki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kurash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jangu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jadallar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davlatni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zaiflashtirib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mamlakatni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inqirozga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parokandalikka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olib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800" kern="1200" dirty="0" err="1" smtClean="0">
              <a:latin typeface="Times New Roman" pitchFamily="18" charset="0"/>
              <a:cs typeface="Times New Roman" pitchFamily="18" charset="0"/>
            </a:rPr>
            <a:t>keldi</a:t>
          </a:r>
          <a:r>
            <a:rPr lang="en-US" sz="1800" kern="1200" dirty="0" smtClean="0">
              <a:latin typeface="Times New Roman" pitchFamily="18" charset="0"/>
              <a:cs typeface="Times New Roman" pitchFamily="18" charset="0"/>
            </a:rPr>
            <a:t>. </a:t>
          </a:r>
          <a:endParaRPr lang="ru-RU" sz="18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667952" y="340201"/>
        <a:ext cx="6225222" cy="2534554"/>
      </dsp:txXfrm>
    </dsp:sp>
    <dsp:sp modelId="{E218D160-150A-400E-8068-1478F51EC943}">
      <dsp:nvSpPr>
        <dsp:cNvPr id="0" name=""/>
        <dsp:cNvSpPr/>
      </dsp:nvSpPr>
      <dsp:spPr>
        <a:xfrm>
          <a:off x="1400675" y="2874756"/>
          <a:ext cx="2534554" cy="25345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581CA-F180-467A-B03C-139573DDAC4F}">
      <dsp:nvSpPr>
        <dsp:cNvPr id="0" name=""/>
        <dsp:cNvSpPr/>
      </dsp:nvSpPr>
      <dsp:spPr>
        <a:xfrm>
          <a:off x="2667952" y="1955182"/>
          <a:ext cx="6225222" cy="43737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Buxoro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xonligi</a:t>
          </a:r>
          <a:r>
            <a:rPr lang="en-US" sz="1600" b="1" kern="1200" dirty="0" smtClean="0"/>
            <a:t> </a:t>
          </a:r>
          <a:r>
            <a:rPr lang="en-US" sz="1600" kern="1200" dirty="0" smtClean="0"/>
            <a:t>XVI </a:t>
          </a:r>
          <a:r>
            <a:rPr lang="en-US" sz="1600" kern="1200" dirty="0" err="1" smtClean="0"/>
            <a:t>asr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boshlarida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zaiflashib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borayotgan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temuriylar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saltanatiga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Dashti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Qipchoq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tomondan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ko’chmanchi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o’zbeklar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davlati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hukmdori</a:t>
          </a:r>
          <a:r>
            <a:rPr lang="en-US" sz="1600" kern="1200" dirty="0" smtClean="0"/>
            <a:t> </a:t>
          </a:r>
          <a:r>
            <a:rPr lang="en-US" sz="1600" b="1" kern="1200" dirty="0" smtClean="0"/>
            <a:t>Muhammad </a:t>
          </a:r>
          <a:r>
            <a:rPr lang="en-US" sz="1600" b="1" kern="1200" dirty="0" err="1" smtClean="0"/>
            <a:t>Shohbaxt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Shayboniy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hujumi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boshlandi</a:t>
          </a:r>
          <a:r>
            <a:rPr lang="en-US" sz="1600" kern="1200" dirty="0" smtClean="0"/>
            <a:t>. </a:t>
          </a:r>
          <a:r>
            <a:rPr lang="en-US" sz="1600" kern="1200" dirty="0" err="1" smtClean="0"/>
            <a:t>Shayboniyxon</a:t>
          </a:r>
          <a:r>
            <a:rPr lang="en-US" sz="1600" kern="1200" dirty="0" smtClean="0"/>
            <a:t> </a:t>
          </a:r>
          <a:r>
            <a:rPr lang="en-US" sz="1600" b="1" kern="1200" dirty="0" smtClean="0"/>
            <a:t>1500-1501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yillarda</a:t>
          </a:r>
          <a:r>
            <a:rPr lang="en-US" sz="1600" kern="1200" dirty="0" smtClean="0"/>
            <a:t> </a:t>
          </a:r>
          <a:r>
            <a:rPr lang="en-US" sz="1600" b="1" kern="1200" dirty="0" smtClean="0"/>
            <a:t>Samarqand </a:t>
          </a:r>
          <a:r>
            <a:rPr lang="en-US" sz="1600" b="1" kern="1200" dirty="0" err="1" smtClean="0"/>
            <a:t>va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Buxoroni</a:t>
          </a:r>
          <a:r>
            <a:rPr lang="en-US" sz="1600" kern="1200" dirty="0" smtClean="0"/>
            <a:t>, </a:t>
          </a:r>
          <a:r>
            <a:rPr lang="en-US" sz="1600" b="1" kern="1200" dirty="0" smtClean="0"/>
            <a:t>1504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yilda</a:t>
          </a:r>
          <a:r>
            <a:rPr lang="en-US" sz="1600" kern="1200" dirty="0" smtClean="0"/>
            <a:t> </a:t>
          </a:r>
          <a:r>
            <a:rPr lang="en-US" sz="1600" b="1" kern="1200" dirty="0" err="1" smtClean="0"/>
            <a:t>Hisor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viloyatini</a:t>
          </a:r>
          <a:r>
            <a:rPr lang="en-US" sz="1600" kern="1200" dirty="0" smtClean="0"/>
            <a:t>, </a:t>
          </a:r>
          <a:r>
            <a:rPr lang="en-US" sz="1600" b="1" kern="1200" dirty="0" smtClean="0"/>
            <a:t>1504-1505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yillarda</a:t>
          </a:r>
          <a:r>
            <a:rPr lang="en-US" sz="1600" kern="1200" dirty="0" smtClean="0"/>
            <a:t> </a:t>
          </a:r>
          <a:r>
            <a:rPr lang="en-US" sz="1600" b="1" kern="1200" dirty="0" err="1" smtClean="0"/>
            <a:t>Urganchni</a:t>
          </a:r>
          <a:r>
            <a:rPr lang="en-US" sz="1600" b="1" kern="1200" dirty="0" smtClean="0"/>
            <a:t>,</a:t>
          </a:r>
          <a:r>
            <a:rPr lang="en-US" sz="1600" kern="1200" dirty="0" smtClean="0"/>
            <a:t> </a:t>
          </a:r>
          <a:r>
            <a:rPr lang="en-US" sz="1600" b="1" kern="1200" dirty="0" smtClean="0"/>
            <a:t>1506-1507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yillarda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Xuroson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poytaxti</a:t>
          </a:r>
          <a:r>
            <a:rPr lang="en-US" sz="1600" kern="1200" dirty="0" smtClean="0"/>
            <a:t> </a:t>
          </a:r>
          <a:r>
            <a:rPr lang="en-US" sz="1600" b="1" kern="1200" dirty="0" err="1" smtClean="0"/>
            <a:t>Hirot</a:t>
          </a:r>
          <a:r>
            <a:rPr lang="ru-RU" sz="1600" b="1" kern="1200" dirty="0" smtClean="0"/>
            <a:t>,</a:t>
          </a:r>
          <a:r>
            <a:rPr lang="en-US" sz="1600" kern="1200" dirty="0" smtClean="0"/>
            <a:t> </a:t>
          </a:r>
          <a:r>
            <a:rPr lang="en-US" sz="1600" b="1" kern="1200" dirty="0" err="1" smtClean="0"/>
            <a:t>Balxni</a:t>
          </a:r>
          <a:r>
            <a:rPr lang="en-US" sz="1600" b="1" kern="1200" dirty="0" smtClean="0"/>
            <a:t>,</a:t>
          </a:r>
          <a:r>
            <a:rPr lang="en-US" sz="1600" kern="1200" dirty="0" smtClean="0"/>
            <a:t> </a:t>
          </a:r>
          <a:r>
            <a:rPr lang="en-US" sz="1600" b="1" kern="1200" dirty="0" smtClean="0"/>
            <a:t>Marv, </a:t>
          </a:r>
          <a:r>
            <a:rPr lang="en-US" sz="1600" b="1" kern="1200" dirty="0" err="1" smtClean="0"/>
            <a:t>Astrobod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va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Nishopur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shaharlarini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zabt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etdi</a:t>
          </a:r>
          <a:r>
            <a:rPr lang="en-US" sz="1600" kern="1200" dirty="0" smtClean="0"/>
            <a:t>. </a:t>
          </a:r>
          <a:r>
            <a:rPr lang="en-US" sz="1600" b="1" kern="1200" dirty="0" smtClean="0"/>
            <a:t>Toshkent, </a:t>
          </a:r>
          <a:r>
            <a:rPr lang="en-US" sz="1600" b="1" kern="1200" dirty="0" err="1" smtClean="0"/>
            <a:t>Farg’ona</a:t>
          </a:r>
          <a:r>
            <a:rPr lang="en-US" sz="1600" b="1" kern="1200" dirty="0" smtClean="0"/>
            <a:t>, </a:t>
          </a:r>
          <a:r>
            <a:rPr lang="en-US" sz="1600" b="1" kern="1200" dirty="0" err="1" smtClean="0"/>
            <a:t>Sirdaryo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va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Xorazm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erlari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Afg’onistonning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Qandahor</a:t>
          </a:r>
          <a:r>
            <a:rPr lang="en-US" sz="1600" b="1" kern="1200" dirty="0" smtClean="0"/>
            <a:t>, </a:t>
          </a:r>
          <a:r>
            <a:rPr lang="en-US" sz="1600" b="1" kern="1200" dirty="0" err="1" smtClean="0"/>
            <a:t>Zamindovur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viloyatlari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egallandi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va</a:t>
          </a:r>
          <a:r>
            <a:rPr lang="en-US" sz="1600" kern="1200" dirty="0" smtClean="0"/>
            <a:t> Muhammad </a:t>
          </a:r>
          <a:r>
            <a:rPr lang="en-US" sz="1600" kern="1200" dirty="0" err="1" smtClean="0"/>
            <a:t>Shayboniyxonga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qaram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bo’lib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qoldi</a:t>
          </a:r>
          <a:r>
            <a:rPr lang="en-US" sz="1600" kern="1200" dirty="0" smtClean="0"/>
            <a:t>. </a:t>
          </a:r>
          <a:r>
            <a:rPr lang="en-US" sz="1600" kern="1200" dirty="0" err="1" smtClean="0"/>
            <a:t>Shayboniyxonning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Xurosondaligidan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foydalangan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qozoq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sultonlari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Movarounnahrga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bir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necha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marta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bostirib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kirib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uni</a:t>
          </a:r>
          <a:r>
            <a:rPr lang="en-US" sz="1600" kern="1200" dirty="0" smtClean="0"/>
            <a:t> talon-</a:t>
          </a:r>
          <a:r>
            <a:rPr lang="en-US" sz="1600" kern="1200" dirty="0" err="1" smtClean="0"/>
            <a:t>taroj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qiladilar</a:t>
          </a:r>
          <a:r>
            <a:rPr lang="en-US" sz="1600" kern="1200" dirty="0" smtClean="0"/>
            <a:t>. </a:t>
          </a:r>
          <a:r>
            <a:rPr lang="en-US" sz="1600" b="1" kern="1200" dirty="0" smtClean="0"/>
            <a:t>1506-1509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yillarda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Shayboniyxon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Xurosondan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qaytib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kelib</a:t>
          </a:r>
          <a:r>
            <a:rPr lang="en-US" sz="1600" kern="1200" dirty="0" smtClean="0"/>
            <a:t>, </a:t>
          </a:r>
          <a:r>
            <a:rPr lang="en-US" sz="1600" kern="1200" dirty="0" err="1" smtClean="0"/>
            <a:t>qozoq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sultonlariga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zarba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beradi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va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Dashti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Qipchoq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ichkarisiga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quvib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boradi</a:t>
          </a:r>
          <a:r>
            <a:rPr lang="en-US" sz="1600" kern="1200" dirty="0" smtClean="0"/>
            <a:t>. Bu </a:t>
          </a:r>
          <a:r>
            <a:rPr lang="en-US" sz="1600" kern="1200" dirty="0" err="1" smtClean="0"/>
            <a:t>yurishlar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natijasida</a:t>
          </a:r>
          <a:r>
            <a:rPr lang="en-US" sz="1600" kern="1200" dirty="0" smtClean="0"/>
            <a:t> </a:t>
          </a:r>
          <a:r>
            <a:rPr lang="en-US" sz="1600" b="1" kern="1200" dirty="0" err="1" smtClean="0"/>
            <a:t>Sig’noq</a:t>
          </a:r>
          <a:r>
            <a:rPr lang="en-US" sz="1600" b="1" kern="1200" dirty="0" smtClean="0"/>
            <a:t>, </a:t>
          </a:r>
          <a:r>
            <a:rPr lang="en-US" sz="1600" b="1" kern="1200" dirty="0" err="1" smtClean="0"/>
            <a:t>Yassi</a:t>
          </a:r>
          <a:r>
            <a:rPr lang="en-US" sz="1600" b="1" kern="1200" dirty="0" smtClean="0"/>
            <a:t>, </a:t>
          </a:r>
          <a:r>
            <a:rPr lang="en-US" sz="1600" b="1" kern="1200" dirty="0" err="1" smtClean="0"/>
            <a:t>Sabron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shaharlari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qayta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qo’lga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kiritiladi</a:t>
          </a:r>
          <a:r>
            <a:rPr lang="en-US" sz="1600" kern="1200" dirty="0" smtClean="0"/>
            <a:t>. </a:t>
          </a:r>
          <a:r>
            <a:rPr lang="en-US" sz="1600" kern="1200" dirty="0" err="1" smtClean="0"/>
            <a:t>Shunday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qilib</a:t>
          </a:r>
          <a:r>
            <a:rPr lang="en-US" sz="1600" kern="1200" dirty="0" smtClean="0"/>
            <a:t>, </a:t>
          </a:r>
          <a:r>
            <a:rPr lang="en-US" sz="1600" b="1" kern="1200" dirty="0" err="1" smtClean="0"/>
            <a:t>Movarounnahr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va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Xuroson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birlashtirildi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va</a:t>
          </a:r>
          <a:r>
            <a:rPr lang="en-US" sz="1600" kern="1200" dirty="0" smtClean="0"/>
            <a:t> </a:t>
          </a:r>
          <a:r>
            <a:rPr lang="en-US" sz="1600" b="1" kern="1200" dirty="0" err="1" smtClean="0"/>
            <a:t>Shayboniylar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sulolasi</a:t>
          </a:r>
          <a:r>
            <a:rPr lang="en-US" sz="1600" b="1" kern="1200" dirty="0" smtClean="0"/>
            <a:t> </a:t>
          </a:r>
          <a:r>
            <a:rPr lang="en-US" sz="1600" kern="1200" dirty="0" err="1" smtClean="0"/>
            <a:t>hukmronligi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qaror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topdi</a:t>
          </a:r>
          <a:r>
            <a:rPr lang="en-US" sz="1600" kern="1200" dirty="0" smtClean="0"/>
            <a:t>. Muhammad </a:t>
          </a:r>
          <a:r>
            <a:rPr lang="en-US" sz="1600" kern="1200" dirty="0" err="1" smtClean="0"/>
            <a:t>Shayboniyxon</a:t>
          </a:r>
          <a:r>
            <a:rPr lang="en-US" sz="1600" kern="1200" dirty="0" smtClean="0"/>
            <a:t> </a:t>
          </a:r>
          <a:r>
            <a:rPr lang="en-US" sz="1600" b="1" kern="1200" dirty="0" smtClean="0"/>
            <a:t>«</a:t>
          </a:r>
          <a:r>
            <a:rPr lang="en-US" sz="1600" b="1" kern="1200" dirty="0" err="1" smtClean="0"/>
            <a:t>Imom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uz-zamon</a:t>
          </a:r>
          <a:r>
            <a:rPr lang="en-US" sz="1600" b="1" kern="1200" dirty="0" smtClean="0"/>
            <a:t>, </a:t>
          </a:r>
          <a:r>
            <a:rPr lang="en-US" sz="1600" b="1" kern="1200" dirty="0" err="1" smtClean="0"/>
            <a:t>xalifat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ur-rahmon</a:t>
          </a:r>
          <a:r>
            <a:rPr lang="en-US" sz="1600" b="1" kern="1200" dirty="0" smtClean="0"/>
            <a:t>» </a:t>
          </a:r>
          <a:r>
            <a:rPr lang="en-US" sz="1600" b="1" kern="1200" dirty="0" err="1" smtClean="0"/>
            <a:t>unvonini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olib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o’z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qo’lida</a:t>
          </a:r>
          <a:r>
            <a:rPr lang="en-US" sz="1600" kern="1200" dirty="0" smtClean="0"/>
            <a:t> </a:t>
          </a:r>
          <a:r>
            <a:rPr lang="en-US" sz="1600" b="1" kern="1200" dirty="0" err="1" smtClean="0"/>
            <a:t>dunyoviy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va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diniy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hokimiyatni</a:t>
          </a:r>
          <a:r>
            <a:rPr lang="en-US" sz="1600" b="1" kern="1200" dirty="0" smtClean="0"/>
            <a:t> </a:t>
          </a:r>
          <a:r>
            <a:rPr lang="en-US" sz="1600" b="1" kern="1200" dirty="0" err="1" smtClean="0"/>
            <a:t>birlashtirdi</a:t>
          </a:r>
          <a:r>
            <a:rPr lang="en-US" sz="1600" kern="1200" dirty="0" smtClean="0"/>
            <a:t>. </a:t>
          </a:r>
          <a:endParaRPr lang="ru-RU" sz="1600" kern="1200" dirty="0"/>
        </a:p>
      </dsp:txBody>
      <dsp:txXfrm>
        <a:off x="2667952" y="1955182"/>
        <a:ext cx="6225222" cy="43737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98109-26D8-486A-8A04-E82AD0ADDE99}">
      <dsp:nvSpPr>
        <dsp:cNvPr id="0" name=""/>
        <dsp:cNvSpPr/>
      </dsp:nvSpPr>
      <dsp:spPr>
        <a:xfrm>
          <a:off x="0" y="315944"/>
          <a:ext cx="8785100" cy="60371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just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1601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yildan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e’tiboran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Buxoro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xonligida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hokimiyat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ashtarxoniylar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(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Joniylar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)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sulolasi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qo’liga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o’tadi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. 150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yilcha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(1601-1753)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hukmronlik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qilgan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Ashtarxoniylar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sulolasi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davrida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Buxoro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xonligida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tinchlik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osoyishtalik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bo’lmadi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.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Xonlik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viloyatlarida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hukmronlik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qiluvchi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amirlar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beklarning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o’zboshimchaligi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markaziy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hokimiyat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amaldorlari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o’rtasidagi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o’zaro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kelishmovchilik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ur-yiqit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mamlakat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tinkasini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quritib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borardi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.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Buni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Ashtarxoniylar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sulolasidan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Buxoro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taxtiga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ko’tarilgan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o’nta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xondan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ikkitasining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taxtdan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ag’darilgani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to’rttasining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taxt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ustida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o’ldirilgani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ham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yaqqol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000" kern="1200" dirty="0" err="1" smtClean="0">
              <a:latin typeface="Times New Roman" pitchFamily="18" charset="0"/>
              <a:cs typeface="Times New Roman" pitchFamily="18" charset="0"/>
            </a:rPr>
            <a:t>ko’rsatadi</a:t>
          </a:r>
          <a:r>
            <a:rPr lang="en-US" sz="3000" kern="1200" dirty="0" smtClean="0">
              <a:latin typeface="Times New Roman" pitchFamily="18" charset="0"/>
              <a:cs typeface="Times New Roman" pitchFamily="18" charset="0"/>
            </a:rPr>
            <a:t>. </a:t>
          </a:r>
          <a:endParaRPr lang="en-US" sz="3000" b="1" kern="1200" dirty="0">
            <a:latin typeface="Times New Roman" pitchFamily="18" charset="0"/>
            <a:cs typeface="Times New Roman" pitchFamily="18" charset="0"/>
          </a:endParaRPr>
        </a:p>
      </dsp:txBody>
      <dsp:txXfrm>
        <a:off x="294712" y="610656"/>
        <a:ext cx="8195676" cy="5447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13CBA-89AD-4B2B-8FE0-115D35AA77D6}">
      <dsp:nvSpPr>
        <dsp:cNvPr id="0" name=""/>
        <dsp:cNvSpPr/>
      </dsp:nvSpPr>
      <dsp:spPr>
        <a:xfrm>
          <a:off x="611861" y="0"/>
          <a:ext cx="6669088" cy="6669088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F3176-67F4-4177-BC6E-2F290620D3DB}">
      <dsp:nvSpPr>
        <dsp:cNvPr id="0" name=""/>
        <dsp:cNvSpPr/>
      </dsp:nvSpPr>
      <dsp:spPr>
        <a:xfrm>
          <a:off x="3946405" y="667560"/>
          <a:ext cx="4334907" cy="47413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Asrlar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davomida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yagona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hududda</a:t>
          </a:r>
          <a:r>
            <a:rPr lang="en-US" sz="2100" kern="1200" dirty="0" smtClean="0"/>
            <a:t>, </a:t>
          </a:r>
          <a:r>
            <a:rPr lang="en-US" sz="2100" kern="1200" dirty="0" err="1" smtClean="0"/>
            <a:t>yagona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iqtisodiy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va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madaniy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makonda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yashab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kelgan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xalq</a:t>
          </a:r>
          <a:r>
            <a:rPr lang="en-US" sz="2100" kern="1200" dirty="0" smtClean="0"/>
            <a:t>, </a:t>
          </a:r>
          <a:r>
            <a:rPr lang="en-US" sz="2100" kern="1200" dirty="0" err="1" smtClean="0"/>
            <a:t>mamlakat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uch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qismga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bo’linib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ketdi</a:t>
          </a:r>
          <a:r>
            <a:rPr lang="en-US" sz="2100" kern="1200" dirty="0" smtClean="0"/>
            <a:t>. </a:t>
          </a:r>
          <a:r>
            <a:rPr lang="en-US" sz="2100" b="1" kern="1200" dirty="0" err="1" smtClean="0"/>
            <a:t>Uchta</a:t>
          </a:r>
          <a:r>
            <a:rPr lang="en-US" sz="2100" b="1" kern="1200" dirty="0" smtClean="0"/>
            <a:t> </a:t>
          </a:r>
          <a:r>
            <a:rPr lang="en-US" sz="2100" b="1" kern="1200" dirty="0" err="1" smtClean="0"/>
            <a:t>davlat</a:t>
          </a:r>
          <a:r>
            <a:rPr lang="en-US" sz="2100" b="1" kern="1200" dirty="0" smtClean="0"/>
            <a:t> – </a:t>
          </a:r>
          <a:r>
            <a:rPr lang="en-US" sz="2100" b="1" kern="1200" dirty="0" err="1" smtClean="0"/>
            <a:t>Buxoro</a:t>
          </a:r>
          <a:r>
            <a:rPr lang="en-US" sz="2100" b="1" kern="1200" dirty="0" smtClean="0"/>
            <a:t> </a:t>
          </a:r>
          <a:r>
            <a:rPr lang="en-US" sz="2100" b="1" kern="1200" dirty="0" err="1" smtClean="0"/>
            <a:t>amirligi</a:t>
          </a:r>
          <a:r>
            <a:rPr lang="en-US" sz="2100" b="1" kern="1200" dirty="0" smtClean="0"/>
            <a:t>, </a:t>
          </a:r>
          <a:r>
            <a:rPr lang="en-US" sz="2100" b="1" kern="1200" dirty="0" err="1" smtClean="0"/>
            <a:t>Xiva</a:t>
          </a:r>
          <a:r>
            <a:rPr lang="en-US" sz="2100" b="1" kern="1200" dirty="0" smtClean="0"/>
            <a:t> </a:t>
          </a:r>
          <a:r>
            <a:rPr lang="en-US" sz="2100" b="1" kern="1200" dirty="0" err="1" smtClean="0"/>
            <a:t>va</a:t>
          </a:r>
          <a:r>
            <a:rPr lang="en-US" sz="2100" b="1" kern="1200" dirty="0" smtClean="0"/>
            <a:t> </a:t>
          </a:r>
          <a:r>
            <a:rPr lang="en-US" sz="2100" b="1" kern="1200" dirty="0" err="1" smtClean="0"/>
            <a:t>Qo’qon</a:t>
          </a:r>
          <a:r>
            <a:rPr lang="en-US" sz="2100" b="1" kern="1200" dirty="0" smtClean="0"/>
            <a:t> </a:t>
          </a:r>
          <a:r>
            <a:rPr lang="en-US" sz="2100" b="1" kern="1200" dirty="0" err="1" smtClean="0"/>
            <a:t>xonliklari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vujudga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keldi</a:t>
          </a:r>
          <a:r>
            <a:rPr lang="en-US" sz="2100" kern="1200" dirty="0" smtClean="0"/>
            <a:t>. </a:t>
          </a:r>
          <a:r>
            <a:rPr lang="en-US" sz="2100" kern="1200" dirty="0" err="1" smtClean="0"/>
            <a:t>Xonliklar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tarixi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iqtisodiy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va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madaniy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hayotning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bir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tekisda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bormaganligidan</a:t>
          </a:r>
          <a:r>
            <a:rPr lang="en-US" sz="2100" kern="1200" dirty="0" smtClean="0"/>
            <a:t>, </a:t>
          </a:r>
          <a:r>
            <a:rPr lang="en-US" sz="2100" kern="1200" dirty="0" err="1" smtClean="0"/>
            <a:t>ayrim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davrlarda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siljish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kuzatilsada</a:t>
          </a:r>
          <a:r>
            <a:rPr lang="en-US" sz="2100" kern="1200" dirty="0" smtClean="0"/>
            <a:t>, </a:t>
          </a:r>
          <a:r>
            <a:rPr lang="en-US" sz="2100" kern="1200" dirty="0" err="1" smtClean="0"/>
            <a:t>xonliklar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o’rtasidagi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o’zaro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kurash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avj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olgan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yillarda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tanazullik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hollari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yuz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berganligidan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guvohlik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beradi</a:t>
          </a:r>
          <a:r>
            <a:rPr lang="en-US" sz="2100" kern="1200" dirty="0" smtClean="0"/>
            <a:t>. </a:t>
          </a:r>
          <a:endParaRPr lang="ru-RU" sz="2100" kern="1200" dirty="0"/>
        </a:p>
      </dsp:txBody>
      <dsp:txXfrm>
        <a:off x="4158018" y="879173"/>
        <a:ext cx="3911681" cy="43180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403B1-4143-4096-ADA4-076B587FB2FA}">
      <dsp:nvSpPr>
        <dsp:cNvPr id="0" name=""/>
        <dsp:cNvSpPr/>
      </dsp:nvSpPr>
      <dsp:spPr>
        <a:xfrm>
          <a:off x="983006" y="3928"/>
          <a:ext cx="7842036" cy="1964447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Шайбонийлар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давлатидаги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муҳим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мансаблардан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яна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оталиқдир.Бу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мансабга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тайинланган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шахс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аввало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вояга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етмаган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шаҳзоданинг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тарбияси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учун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масъул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Мазкур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лавозим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эгаси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отасининг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ўрнини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босадиган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даражада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тарбия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берган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83006" y="249484"/>
        <a:ext cx="7105368" cy="1473335"/>
      </dsp:txXfrm>
    </dsp:sp>
    <dsp:sp modelId="{D98DF1A4-BCB2-41F4-8E66-9066D8EC527D}">
      <dsp:nvSpPr>
        <dsp:cNvPr id="0" name=""/>
        <dsp:cNvSpPr/>
      </dsp:nvSpPr>
      <dsp:spPr>
        <a:xfrm>
          <a:off x="2182" y="267741"/>
          <a:ext cx="980824" cy="1436819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6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062" y="315621"/>
        <a:ext cx="885064" cy="1341059"/>
      </dsp:txXfrm>
    </dsp:sp>
    <dsp:sp modelId="{8FD25F6B-ED20-4D42-B16C-B9C39C7C1156}">
      <dsp:nvSpPr>
        <dsp:cNvPr id="0" name=""/>
        <dsp:cNvSpPr/>
      </dsp:nvSpPr>
      <dsp:spPr>
        <a:xfrm>
          <a:off x="935837" y="2057929"/>
          <a:ext cx="7876849" cy="2291759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шаҳзодаларга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мулк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берилган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вилоятлардаги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хон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ҳокимияти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сиёсатини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белгилаш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амалга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оширишда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катта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аҳамиятга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Хонлар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вояга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етмаган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шаҳзодаларга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вилоятларни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мулк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сифати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тақсимлаб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берганда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уларни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доимий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назорат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қилиш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учун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ўзининг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ишончли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кишиларини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тайинлаган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5837" y="2344399"/>
        <a:ext cx="7017439" cy="1718819"/>
      </dsp:txXfrm>
    </dsp:sp>
    <dsp:sp modelId="{BB6C0096-2BFB-4C3C-89CF-EC9FEFF03BE4}">
      <dsp:nvSpPr>
        <dsp:cNvPr id="0" name=""/>
        <dsp:cNvSpPr/>
      </dsp:nvSpPr>
      <dsp:spPr>
        <a:xfrm>
          <a:off x="23111" y="2566061"/>
          <a:ext cx="921297" cy="1338184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6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085" y="2611035"/>
        <a:ext cx="831349" cy="1248236"/>
      </dsp:txXfrm>
    </dsp:sp>
    <dsp:sp modelId="{41BFC0CE-9C2D-4F12-8851-543D117BB1FB}">
      <dsp:nvSpPr>
        <dsp:cNvPr id="0" name=""/>
        <dsp:cNvSpPr/>
      </dsp:nvSpPr>
      <dsp:spPr>
        <a:xfrm>
          <a:off x="931122" y="4443172"/>
          <a:ext cx="7896103" cy="2226187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Бундай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ҳолларда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шаҳзодалар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вояга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етгунига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қадар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маълум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вилоятлардаги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бошқарув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ишлари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қўлида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Оталиқлар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амалда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бутун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тақдирини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унинг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марказий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ҳокимият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билан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муносабатларини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ҳал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қилганлар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1122" y="4721445"/>
        <a:ext cx="7061283" cy="1669641"/>
      </dsp:txXfrm>
    </dsp:sp>
    <dsp:sp modelId="{2DDA2572-B41F-446C-975E-B4C2220E33D1}">
      <dsp:nvSpPr>
        <dsp:cNvPr id="0" name=""/>
        <dsp:cNvSpPr/>
      </dsp:nvSpPr>
      <dsp:spPr>
        <a:xfrm>
          <a:off x="0" y="4675949"/>
          <a:ext cx="923589" cy="1722041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6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086" y="4721035"/>
        <a:ext cx="833417" cy="16318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89969-420D-4865-883B-370DD90B340B}">
      <dsp:nvSpPr>
        <dsp:cNvPr id="0" name=""/>
        <dsp:cNvSpPr/>
      </dsp:nvSpPr>
      <dsp:spPr>
        <a:xfrm>
          <a:off x="0" y="30399"/>
          <a:ext cx="8709660" cy="1738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Шайбонийлар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давлатида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қўшни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тўплаш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қўшиннинг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таъминоти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унинг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таркиби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қўшинни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жангга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тайёрлаш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қурол-аслаҳалар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қоровуллик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хизматини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ўташ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ҳаракатларни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олиб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бориш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Чингизхон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Амир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Темур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қўшинларининг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тузилишига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асосланган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бўлиб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унга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Шайбонийхон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томонидан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дашт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ўзбекларига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хос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айрим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ўзгаришлар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киритилган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5744" y="30399"/>
        <a:ext cx="6793915" cy="1738125"/>
      </dsp:txXfrm>
    </dsp:sp>
    <dsp:sp modelId="{E099E94D-5818-4490-AD7D-D05D513B1C44}">
      <dsp:nvSpPr>
        <dsp:cNvPr id="0" name=""/>
        <dsp:cNvSpPr/>
      </dsp:nvSpPr>
      <dsp:spPr>
        <a:xfrm>
          <a:off x="336334" y="203986"/>
          <a:ext cx="1416887" cy="133015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1AD32-0E76-4147-A192-385CBFD779B8}">
      <dsp:nvSpPr>
        <dsp:cNvPr id="0" name=""/>
        <dsp:cNvSpPr/>
      </dsp:nvSpPr>
      <dsp:spPr>
        <a:xfrm>
          <a:off x="0" y="1870988"/>
          <a:ext cx="8709660" cy="14873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Қурол-аслаҳаларнинг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ўзгариши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эса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Абдуллахон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II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даврига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тўғри</a:t>
          </a:r>
          <a:endParaRPr lang="ru-RU" sz="1800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келади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отлиқ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пиёда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аскарлардан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ташкил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топган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Ҳарбий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ҳаракатлар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даврида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ўқ-ёй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узун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найза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қилич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гурзи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узун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дастали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жанг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болтаси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табарзин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чангак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каби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асосий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ҳужум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қуролларидан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фойдаланган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5744" y="1870988"/>
        <a:ext cx="6793915" cy="1487349"/>
      </dsp:txXfrm>
    </dsp:sp>
    <dsp:sp modelId="{ADC57992-8929-466A-800D-B83CB9886084}">
      <dsp:nvSpPr>
        <dsp:cNvPr id="0" name=""/>
        <dsp:cNvSpPr/>
      </dsp:nvSpPr>
      <dsp:spPr>
        <a:xfrm>
          <a:off x="393888" y="2011929"/>
          <a:ext cx="1360553" cy="126470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D5E18-8FEF-4A91-9F2B-DF2F554F57CC}">
      <dsp:nvSpPr>
        <dsp:cNvPr id="0" name=""/>
        <dsp:cNvSpPr/>
      </dsp:nvSpPr>
      <dsp:spPr>
        <a:xfrm>
          <a:off x="0" y="3578816"/>
          <a:ext cx="8709660" cy="1257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Абдуллахон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II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даврида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пилта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милтиқлар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пайдо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Қўшинда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ҳимоя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воситаси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сифатида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қалқон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сипар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ҳамда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темир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симдан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майда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қилиб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тўқилиб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усти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ипак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бахмал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мато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билан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ёпилган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совут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жовшан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ёки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жиба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жева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)-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темир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ёки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пўлатдан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ишланган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махсус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кийим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кабилардан</a:t>
          </a:r>
          <a:r>
            <a:rPr lang="ru-RU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фойдаланилган</a:t>
          </a:r>
          <a:r>
            <a:rPr lang="ru-RU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15744" y="3578816"/>
        <a:ext cx="6793915" cy="1257707"/>
      </dsp:txXfrm>
    </dsp:sp>
    <dsp:sp modelId="{415FC597-C746-4BB7-B1FA-C1B0C89BB3E1}">
      <dsp:nvSpPr>
        <dsp:cNvPr id="0" name=""/>
        <dsp:cNvSpPr/>
      </dsp:nvSpPr>
      <dsp:spPr>
        <a:xfrm>
          <a:off x="228561" y="3643653"/>
          <a:ext cx="1462595" cy="1125693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403B1-4143-4096-ADA4-076B587FB2FA}">
      <dsp:nvSpPr>
        <dsp:cNvPr id="0" name=""/>
        <dsp:cNvSpPr/>
      </dsp:nvSpPr>
      <dsp:spPr>
        <a:xfrm>
          <a:off x="983006" y="812"/>
          <a:ext cx="7842036" cy="1201249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XVII-XVIII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асрнинг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биринчи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ярми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бошқарувида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ҳокимият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марказда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асосан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идора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ru-RU" sz="20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даргоҳда</a:t>
          </a: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мужассамлашиб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борган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83006" y="150968"/>
        <a:ext cx="7391568" cy="900937"/>
      </dsp:txXfrm>
    </dsp:sp>
    <dsp:sp modelId="{D98DF1A4-BCB2-41F4-8E66-9066D8EC527D}">
      <dsp:nvSpPr>
        <dsp:cNvPr id="0" name=""/>
        <dsp:cNvSpPr/>
      </dsp:nvSpPr>
      <dsp:spPr>
        <a:xfrm>
          <a:off x="2182" y="48985"/>
          <a:ext cx="980824" cy="110490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ru-RU" sz="16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062" y="96865"/>
        <a:ext cx="885064" cy="1009145"/>
      </dsp:txXfrm>
    </dsp:sp>
    <dsp:sp modelId="{8FD25F6B-ED20-4D42-B16C-B9C39C7C1156}">
      <dsp:nvSpPr>
        <dsp:cNvPr id="0" name=""/>
        <dsp:cNvSpPr/>
      </dsp:nvSpPr>
      <dsp:spPr>
        <a:xfrm>
          <a:off x="935837" y="1270929"/>
          <a:ext cx="7876849" cy="12213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шайбонийлар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бўлгани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каби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аштар</a:t>
          </a:r>
          <a:r>
            <a:rPr lang="de-DE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онийлар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даврида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тизимида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ўтроқ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турмуш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тарзи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анъаналари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билан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бирга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айрим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ярим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кўчманчиларга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ос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удумлар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сақланиб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қолган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5837" y="1423601"/>
        <a:ext cx="7418832" cy="916035"/>
      </dsp:txXfrm>
    </dsp:sp>
    <dsp:sp modelId="{BB6C0096-2BFB-4C3C-89CF-EC9FEFF03BE4}">
      <dsp:nvSpPr>
        <dsp:cNvPr id="0" name=""/>
        <dsp:cNvSpPr/>
      </dsp:nvSpPr>
      <dsp:spPr>
        <a:xfrm>
          <a:off x="23111" y="1391194"/>
          <a:ext cx="921297" cy="102905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  <a:endParaRPr lang="ru-RU" sz="16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085" y="1436168"/>
        <a:ext cx="831349" cy="939107"/>
      </dsp:txXfrm>
    </dsp:sp>
    <dsp:sp modelId="{41BFC0CE-9C2D-4F12-8851-543D117BB1FB}">
      <dsp:nvSpPr>
        <dsp:cNvPr id="0" name=""/>
        <dsp:cNvSpPr/>
      </dsp:nvSpPr>
      <dsp:spPr>
        <a:xfrm>
          <a:off x="931122" y="2561988"/>
          <a:ext cx="7896103" cy="1711924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Бу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даврда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ҳам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он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расман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олий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ҳокимият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бошлиғи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бўлиб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давлатдаги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ички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ва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ташки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сиёсатга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боғлиқ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барча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масалалар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унинг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и</a:t>
          </a:r>
          <a:r>
            <a:rPr lang="de-DE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тиёри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билан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ҳал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этилган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Барча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олий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фармонлар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xон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томонидан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жорий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этилиб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унинг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номидан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тангалар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зарб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қилинар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de-DE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оннинг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номи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de-DE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утбага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қўшиб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ru-RU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ўқиларди</a:t>
          </a:r>
          <a:r>
            <a:rPr lang="ru-RU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1122" y="2775979"/>
        <a:ext cx="7254132" cy="1283943"/>
      </dsp:txXfrm>
    </dsp:sp>
    <dsp:sp modelId="{2DDA2572-B41F-446C-975E-B4C2220E33D1}">
      <dsp:nvSpPr>
        <dsp:cNvPr id="0" name=""/>
        <dsp:cNvSpPr/>
      </dsp:nvSpPr>
      <dsp:spPr>
        <a:xfrm>
          <a:off x="0" y="2743200"/>
          <a:ext cx="923589" cy="1324238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  <a:endParaRPr lang="ru-RU" sz="16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086" y="2788286"/>
        <a:ext cx="833417" cy="12340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89969-420D-4865-883B-370DD90B340B}">
      <dsp:nvSpPr>
        <dsp:cNvPr id="0" name=""/>
        <dsp:cNvSpPr/>
      </dsp:nvSpPr>
      <dsp:spPr>
        <a:xfrm>
          <a:off x="0" y="29383"/>
          <a:ext cx="8709660" cy="16800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Бу</a:t>
          </a:r>
          <a:r>
            <a:rPr lang="de-DE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оро </a:t>
          </a:r>
          <a:r>
            <a:rPr lang="de-DE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онлигидаги ҳуқуқий масалаларни ҳал этишда муфтининг ўрни алоҳида бўлган. Муфти фикҳ (ҳуқуқ) ва ҳадисни жуда я</a:t>
          </a:r>
          <a:r>
            <a:rPr lang="de-DE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ши биладиган қонуншунос бўлиши лозим бўлган. </a:t>
          </a:r>
          <a:r>
            <a:rPr lang="de-DE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XVII a</a:t>
          </a:r>
          <a:r>
            <a:rPr lang="ru-RU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срнинг о</a:t>
          </a:r>
          <a:r>
            <a:rPr lang="de-DE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ири – </a:t>
          </a:r>
          <a:r>
            <a:rPr lang="de-DE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XVIII </a:t>
          </a:r>
          <a:r>
            <a:rPr lang="ru-RU" sz="1800" kern="12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аср бошларида давлат ҳокимиятининг заифлашуви оқибатида дарвиш гуруҳларининг ҳам роли ортиб борган</a:t>
          </a:r>
          <a:endParaRPr lang="ru-RU" sz="18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9935" y="29383"/>
        <a:ext cx="6799724" cy="1680031"/>
      </dsp:txXfrm>
    </dsp:sp>
    <dsp:sp modelId="{E099E94D-5818-4490-AD7D-D05D513B1C44}">
      <dsp:nvSpPr>
        <dsp:cNvPr id="0" name=""/>
        <dsp:cNvSpPr/>
      </dsp:nvSpPr>
      <dsp:spPr>
        <a:xfrm>
          <a:off x="330525" y="216764"/>
          <a:ext cx="1416887" cy="128569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121AD32-0E76-4147-A192-385CBFD779B8}">
      <dsp:nvSpPr>
        <dsp:cNvPr id="0" name=""/>
        <dsp:cNvSpPr/>
      </dsp:nvSpPr>
      <dsp:spPr>
        <a:xfrm>
          <a:off x="0" y="1808453"/>
          <a:ext cx="8709660" cy="14376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Аштра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онийлар даврига келиб Бу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оро 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онлиги ҳудудлари кескин</a:t>
          </a:r>
        </a:p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қисқариб кетди. 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XVIII 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аср бошларига оид манбаларда 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онликка бўйсунувчи олтита вилоят: Бу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оро, Самарқанд, Сагараж, Ўратепа, Шаҳрисабз ва Хузор тилга олинади.</a:t>
          </a:r>
          <a:endParaRPr lang="ru-RU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9935" y="1808453"/>
        <a:ext cx="6799724" cy="1437636"/>
      </dsp:txXfrm>
    </dsp:sp>
    <dsp:sp modelId="{ADC57992-8929-466A-800D-B83CB9886084}">
      <dsp:nvSpPr>
        <dsp:cNvPr id="0" name=""/>
        <dsp:cNvSpPr/>
      </dsp:nvSpPr>
      <dsp:spPr>
        <a:xfrm>
          <a:off x="388078" y="1944683"/>
          <a:ext cx="1360553" cy="1222431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26D5E18-8FEF-4A91-9F2B-DF2F554F57CC}">
      <dsp:nvSpPr>
        <dsp:cNvPr id="0" name=""/>
        <dsp:cNvSpPr/>
      </dsp:nvSpPr>
      <dsp:spPr>
        <a:xfrm>
          <a:off x="0" y="3459199"/>
          <a:ext cx="8709660" cy="12156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Имомқулихон ҳукмронлиги даврида Ҳисор, Туркистон, Фарғона ва Бал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 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вилоятлари вақтинчалик қайта бирлаштирилган бўлсада, Абулфайз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он даврига келиб 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ива (вилояти) ва Қўқон </a:t>
          </a:r>
          <a:r>
            <a:rPr lang="de-DE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x</a:t>
          </a:r>
          <a:r>
            <a:rPr lang="ru-RU" sz="18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онликлари алоҳида давлат эди.</a:t>
          </a:r>
          <a:endParaRPr lang="ru-RU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09935" y="3459199"/>
        <a:ext cx="6799724" cy="1215670"/>
      </dsp:txXfrm>
    </dsp:sp>
    <dsp:sp modelId="{415FC597-C746-4BB7-B1FA-C1B0C89BB3E1}">
      <dsp:nvSpPr>
        <dsp:cNvPr id="0" name=""/>
        <dsp:cNvSpPr/>
      </dsp:nvSpPr>
      <dsp:spPr>
        <a:xfrm>
          <a:off x="222752" y="3521869"/>
          <a:ext cx="1462595" cy="108806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EF90B-87BC-4A11-A99D-B18253983B9E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18676-C4F6-42F0-B2C6-035473490FB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13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18676-C4F6-42F0-B2C6-035473490FB5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20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88EF5E-6BF8-41BF-82A8-55129C05DED2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102E5-0047-40E7-8917-50D6796115C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61587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C3E882-2F8D-4366-BA8A-32AC8654199B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B283FF-E3FC-4C88-91DF-2743DF81DCE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66502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1F820-EB5F-4FAD-9D8D-95CFCDBBCFE5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5F4A9-17F2-4A89-AB5E-29779C6DDF0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92568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4250949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4827212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49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4827211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4250949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09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FEAA-4414-44CD-A7E8-3DA2BBAE4A34}" type="datetimeFigureOut">
              <a:rPr lang="ru-RU" smtClean="0"/>
              <a:t>08.02.2021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EC53-ABA2-4576-A675-3A504BB801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32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C2EEC-B066-4F38-809D-2777A26B540C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56F43-A18B-4BFF-B71C-18BAA9C42E8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216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59F50-3513-45C0-B6B9-2CC747289399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E4AC6-5585-4E49-8804-F84F7305D80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362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1558-23A8-4FE0-93A4-0D3B04FB7623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D51E8-4740-4619-854F-AB59F5E758F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70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65A4A-FD91-4E94-B6C8-36C49BE4D30A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6954B-0E40-49B8-8807-491EFB22988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1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81493-A39B-427D-9E89-65B6F6A5192D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9B5C9-58EE-4EDD-A4CF-67B2385620B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4006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7F6A9-6DEC-41F0-90C9-FA469A7F6B8C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7C737-CBE9-4F91-8328-69128C4CF0A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381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A6CC5-DEB3-4E66-AEFF-12F7727F97B9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2C3C7-3179-43AB-B207-40F012B1908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2978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FE19D-D8CB-4822-AF40-7ACA6BDE8174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1FE78-C6DB-49BC-84A7-3E59FD60416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3568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1EEE7F-A789-4002-B2C5-94C5A8DA5655}" type="datetimeFigureOut">
              <a:rPr lang="ru-RU"/>
              <a:pPr>
                <a:defRPr/>
              </a:pPr>
              <a:t>08.02.2021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5D157E-70BD-4545-A84E-D6BBAE4433B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-13855" y="188640"/>
            <a:ext cx="9144000" cy="6858000"/>
          </a:xfrm>
        </p:spPr>
        <p:txBody>
          <a:bodyPr/>
          <a:lstStyle/>
          <a:p>
            <a:endParaRPr lang="uz-Cyrl-UZ" altLang="ru-RU" sz="2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z-Cyrl-UZ" altLang="ru-RU" sz="2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z-Cyrl-UZ" alt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Режа:</a:t>
            </a:r>
            <a:endParaRPr lang="ru-RU" altLang="ru-RU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Shayboniylar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davri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davlatchiligiga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doir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manbalar</a:t>
            </a:r>
            <a:endParaRPr lang="en-US" alt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Shayboniylar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topishi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Ma’muriy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boshqaruv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tizimi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Mansab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unvonlar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Abdullaxon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xonligi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qurilish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diniy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boshqaruv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6.Shayboniylar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davlatida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sulolaviy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boshqaruvning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o’ziga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xos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xususiyatlari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Ashtarxoniylar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sulolasining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hokimiyat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tepasiga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kelishi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tizimi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ma’muriy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boshqaruvi</a:t>
            </a:r>
            <a:endParaRPr lang="en-US" alt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9.Ashtarxoniydavlatida 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iktisodiy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munosabatlar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boshqaruv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tizimida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peshvolarining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o’rni</a:t>
            </a:r>
            <a:endParaRPr lang="en-US" alt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egaligi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munosabatlarida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jo’ybar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xo’jalarining</a:t>
            </a:r>
            <a:r>
              <a:rPr lang="en-US" alt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mavqei</a:t>
            </a:r>
            <a:endParaRPr lang="en-US" alt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1" name="Text Box 5"/>
          <p:cNvSpPr txBox="1">
            <a:spLocks noChangeArrowheads="1"/>
          </p:cNvSpPr>
          <p:nvPr/>
        </p:nvSpPr>
        <p:spPr bwMode="auto">
          <a:xfrm>
            <a:off x="684213" y="2060575"/>
            <a:ext cx="7848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uz-Cyrl-UZ" altLang="ru-RU" sz="2200">
              <a:latin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0"/>
            <a:ext cx="9144000" cy="1052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7.1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ma’ruza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Shayboniylar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Ashtarxoniylar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Buxoro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xonligining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boshqaruv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tuzumi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mahalliy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boshqaruvi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032868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529"/>
            <a:ext cx="9144000" cy="669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" y="175599"/>
            <a:ext cx="8933696" cy="661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036496" cy="6550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50" y="116632"/>
            <a:ext cx="9144000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2117557556"/>
              </p:ext>
            </p:extLst>
          </p:nvPr>
        </p:nvGraphicFramePr>
        <p:xfrm>
          <a:off x="179388" y="0"/>
          <a:ext cx="8785100" cy="666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55" y="102062"/>
            <a:ext cx="9036496" cy="67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46" y="-4371"/>
            <a:ext cx="9144000" cy="686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08"/>
            <a:ext cx="9144000" cy="684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5799"/>
            <a:ext cx="9086887" cy="666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15525" cy="745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Сафарова З 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pic>
        <p:nvPicPr>
          <p:cNvPr id="22532" name="Picture 4" descr="Сафарова З 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/>
          <p:nvPr/>
        </p:nvGraphicFramePr>
        <p:xfrm>
          <a:off x="0" y="0"/>
          <a:ext cx="8893175" cy="666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-1" y="784129"/>
            <a:ext cx="9144000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/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2.Маъмурий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қуйдагича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00842" y="2158722"/>
            <a:ext cx="1690009" cy="3789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XVI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асрнинг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60-йилларидан</a:t>
            </a: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бошлаб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Бухоро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давлатининг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маъмурий-сиёсий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сифатида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эътироф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этилганнидан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сўнг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қонун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кучига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барча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ҳужжатлар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Бухородан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чиқарилган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086387" y="2103597"/>
            <a:ext cx="1606736" cy="3789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Давлатдаги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мураккаб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аппаратини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кўп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сонли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гуруҳи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Бухорода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марказлашган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Маъмурий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жиҳатдан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Бухоро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хонлиги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вилоятлар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туманларга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801291" y="2103596"/>
            <a:ext cx="1802675" cy="3789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Мирза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Девоннинг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маълумот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беришича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Бухоро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хонлиги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ўзига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хос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анъана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қонунлар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ўрнатилган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жойлардаги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юқори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зодагонлар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бошлиғи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ҳокимликка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кўтарилган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771693" y="2103595"/>
            <a:ext cx="3094722" cy="3789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ҳудудларда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хон</a:t>
            </a: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бошқарилган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Хонликнинг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сиёсий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тизимида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ўзбек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давлатчилигининг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сомонийлардан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темурийларгача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қарор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қонун-қоидалари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хусусиятлари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биргаликда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кўчманчиларга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хос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анъаналар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мавжуд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>
            <a:off x="1272053" y="1346353"/>
            <a:ext cx="2126803" cy="949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2892093" y="1505218"/>
            <a:ext cx="475564" cy="718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>
            <a:off x="3350622" y="1429630"/>
            <a:ext cx="4466675" cy="78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3370843" y="1429629"/>
            <a:ext cx="2615423" cy="782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3400449" y="1473207"/>
            <a:ext cx="1036050" cy="782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9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6632"/>
            <a:ext cx="9144000" cy="6741368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исломий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одат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шариат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қонун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қоидаларига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қаттиқ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риоя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қилинган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Давлатдаги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ҳукмдорлик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отадан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болага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эмас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балки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сулоладан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улуғ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ёшли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шахсга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ўтиш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тартиби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дастлабки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сақланиб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қолган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бўлсада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XVI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асрнинг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40-йилларидан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бошлаб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ворисийликда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отадан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болага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ўтиш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анъанаси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кучаяди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Абдуллахон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аниқ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шаклга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тушади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Аммо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ҳолат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узоқ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давом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этмади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хон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саройидаги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даражали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амалдорлардан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топган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марказий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вилоятлар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туманлар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қўлида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маҳаллий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асосий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ўринда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эди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Табиийки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хон улар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ёрдамида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бевосита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иштирокида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давлатдаги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маъмурий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бошқарувни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амалга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оширган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Илгариги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сулолалар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идораси-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даргоҳ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ҳисобланган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Даргоҳ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тепасида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хон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идора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сарой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девонида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жамланган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ички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ташқи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ҳаётига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оид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барча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масалаларни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ҳал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Чунончи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даражали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аъзо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одатда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вазир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бошқариладиган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маҳкама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сиёсий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молиявий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ташкилий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масалаларини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кўриб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чиқар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эди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ерда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қабул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қилинган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қарорлар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хоннинг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тасдиғи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кучга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кириб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ҳаётга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тадбиқ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этилган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14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049" y="857250"/>
            <a:ext cx="9006839" cy="5143500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бошқарувидаги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муҳим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вазифалардан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ҳисобланган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Нақиблик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хон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ҳузурида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ваколатларга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яқин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ишончли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кишиларидан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ҳисобланган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Манбаларга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расмий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қабул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маросимларида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ҳукмдордан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чап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биринчи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олиши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даргоҳдаги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юксак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мартабасидан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далолат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беради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Шунингдек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хон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чиқарилган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фармон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ёрлиқларда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номи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биринчи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зикр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ички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сиёсати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масалаларда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биринчи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маслаҳатчиси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сифатида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Айрим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ҳолларда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музокаралар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хон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рақиблар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нақибини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жўнатган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юришларни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уюштириш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урушларни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давом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эттириш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тўхтатиш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рақиб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ҳарбий-стратегик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томонларини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ўрганиш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юклатилган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хон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маслаҳатлари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қарор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қабул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Манбаларга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нақибларга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маъсулиятли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элчилик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юклатилган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ҳукмдорлари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нақиблик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лавозимига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асосан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пайғамбар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авлодлари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ҳисобланган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сайидлар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хонадонига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мансуб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шахсларни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тайинлаганлар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787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4584" y="1005840"/>
            <a:ext cx="8007907" cy="857250"/>
          </a:xfrm>
        </p:spPr>
        <p:txBody>
          <a:bodyPr/>
          <a:lstStyle/>
          <a:p>
            <a:pPr algn="ctr"/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мансаблари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4231937372"/>
              </p:ext>
            </p:extLst>
          </p:nvPr>
        </p:nvGraphicFramePr>
        <p:xfrm>
          <a:off x="146957" y="188640"/>
          <a:ext cx="8827226" cy="666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27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Блок-схема: альтернативный процесс 4"/>
          <p:cNvSpPr/>
          <p:nvPr/>
        </p:nvSpPr>
        <p:spPr>
          <a:xfrm>
            <a:off x="107505" y="116632"/>
            <a:ext cx="8856983" cy="66247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ишларида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кўкалдош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айнан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маъноси-бир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онадан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эмган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муҳим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аҳамиятга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Кўкалдошлар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дўстона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душманлик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муносабатида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ҳақида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маълумотлар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тўплаган.Шунинг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кўкалдош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даргоҳнинг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ишончли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кишиларидан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ҳисобланиб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амалдаги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кишиларнинг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вазифаси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мамлакатда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олиб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бораётган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сиёсат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дахлсизлиги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фуқаронинг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муносабатларини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ўрганишдан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иборат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Кўкалдошлар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юқори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мавқега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бадавлат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кишилар</a:t>
            </a:r>
            <a:r>
              <a:rPr lang="ru-RU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Тошкент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Бухорода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кўкалдошлар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маблағлари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ҳисобидан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мадраса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қурдиргани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маълум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Хон </a:t>
            </a:r>
            <a:r>
              <a:rPr lang="ru-RU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ясовули</a:t>
            </a: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лавозимидаги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шахслар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сулола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ички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муносабатларига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оид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бўладиган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тадбирларни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бошқариб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турган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Чунончи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шаҳзодалар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ўртасидаги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муносабатларни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ўрнатилган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тартиб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асосида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йўлга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қўйиш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хоннинг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шаҳзодаларни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қабул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қилиши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уларнинг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арзлари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/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илтимосларини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хонга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етказиш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тадбирлар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шулар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жумласидандир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7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111975"/>
            <a:ext cx="8115300" cy="476304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хонлари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ҳаётида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овчилик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муҳим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аҳамиятга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бўлган.Шунинг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хон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ҳузуридаги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қушбеги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амири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шикор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маъсулиятли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ҳисобланган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Амири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шикорнинг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вазифаси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хон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султонларнинг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овларини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уюштириб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Ов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қилинадиган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атрофидаги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қишлоқлар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аҳолиси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от-улови,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қурол-аслаҳаси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хон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султонларнинг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ов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ўтказишларида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ёрдам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бериш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улар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қўниб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қолганларида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қўноқ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озиқ-овқат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қушбегининг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вазифаси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ҳисобланган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Манба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тили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айтганда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турли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овчи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қушлар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лочин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бургут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-Э.Б.),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този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итлар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ни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тайёрлаш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амири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шикорнинг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зиммасида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даргоҳидаги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хавфсиликни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ички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тартиб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қоидалар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келди-кетдидан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хабардорлик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эшикоғабоши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лавозимидаги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шаҳс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зиммасида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Ушбу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чап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эшикоғабоши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эшикоғабоши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эшикоғабоши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лавозимларга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тақсимланиб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вакиллари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уруш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пайтларида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муҳим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топшириқларини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борганлар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8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857250"/>
            <a:ext cx="9144000" cy="502593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Умуман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олганда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А.Зиё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тадқиқотларига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ўша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замонларга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хос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равишда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бирор-бир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идораси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тури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намоёндалари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уруш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пайтларида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ўзларининг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тўғридан-тўғри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вазифаларига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қўшимча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равишда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фаолият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шуғулланиб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келганлар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ҳолатни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мирохўр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тегишли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йилқи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от-улов,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таъминоти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кабиларга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масъул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шиғовул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чет эл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элчиларини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қабул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бошлиғи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қушбеги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чуҳрабоши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бошлиғи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баковул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дастурхончи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фаолияти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орқали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кўришимиз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мумкин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Яъни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улар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идоравий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вазифаларидан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юмушларни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келганлар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Мамлакатнинг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сиёсий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ҳаётида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маъмурий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саркардалар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бошлиқларининг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умаро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ўрни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эди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Даргоҳдаги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боғлиқ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чуҳрабоши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қурчибоши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қурол-аслаҳа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бошлиғи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вазифаларидан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жибачи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жарчи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қоровулбеги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туғбеги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хизматлар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Ички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бартараф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этишда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янги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ерларни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босиб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олиш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қилинадиган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истилочилик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юришларда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қўшинларнинг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сони,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тайёргарлиги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бошлиқларининг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қўмондонлик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маҳорати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кабилар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аҳамият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касб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этган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60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874" name="Picture 2" descr="8_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5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5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250"/>
            <a:ext cx="9144000" cy="524147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бошқарувида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ҳарбий-маъмурий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амалдорлардан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уламолар</a:t>
            </a:r>
            <a:r>
              <a:rPr lang="ru-RU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шайхлар</a:t>
            </a:r>
            <a:r>
              <a:rPr lang="ru-RU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хожалар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нинг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кучли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ҳукмдорлар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уламолар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ҳисоблашишга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мажбур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бўлганлар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XVI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асрнинг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бошларида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Шайбонийхон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дин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пешволарнинг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ишларига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сиёсий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таъсирини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анчагина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пасайтиришга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муваффақ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диний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дунёвий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ҳокимиятни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қўл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остида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бирлаштирган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эди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XVI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асрнинг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ўрталаридан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бошлаб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Жўйбор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шайхлари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тақдирини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ҳал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қилиш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даражасидаги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кўтариладилар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Қишлоқларда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катта-катта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ерларга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шаҳарларда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кўчмас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мулкларга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шайхлар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зодагонлар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таъсирини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ўтказганлар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Манбаларга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забардаст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ҳукмдорларидан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Абдуллахон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аввал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Хожа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Ислом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кейин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Хожа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Саъдларнинг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сиёсий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хўжалик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фаолиятини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қўллаб-қувватлашга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мажбур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9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Шайх-ул-ислом</a:t>
            </a:r>
            <a:r>
              <a:rPr lang="ru-RU" sz="19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жўйбор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шайхлари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хонадонидан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сайланган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Дин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пешволари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орасида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ул-ислом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садр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қози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калон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муфти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диний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мансабларнинг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анча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юқори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9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9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08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4380" y="857250"/>
            <a:ext cx="8283860" cy="480060"/>
          </a:xfrm>
        </p:spPr>
        <p:txBody>
          <a:bodyPr/>
          <a:lstStyle/>
          <a:p>
            <a:pPr algn="ctr"/>
            <a:r>
              <a:rPr lang="ru-RU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ижтимоий</a:t>
            </a: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тузум</a:t>
            </a:r>
            <a:r>
              <a:rPr lang="ru-RU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03467" y="1293223"/>
            <a:ext cx="1042453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табақа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48923" y="2094138"/>
            <a:ext cx="1151539" cy="41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Умаролар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25657" y="2903629"/>
            <a:ext cx="1151538" cy="416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Уламолар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94379" y="3545342"/>
            <a:ext cx="1206082" cy="5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Фузало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25657" y="4359724"/>
            <a:ext cx="1206082" cy="728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Раият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фуқаро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25657" y="5354138"/>
            <a:ext cx="1247626" cy="5657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Қуллар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688373" y="1315266"/>
            <a:ext cx="6085343" cy="641713"/>
          </a:xfrm>
          <a:prstGeom prst="roundRect">
            <a:avLst>
              <a:gd name="adj" fmla="val 13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Хон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қариндошлари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ўзбек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султонлари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сарой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вузаро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2" name="Прямая со стрелкой 11"/>
          <p:cNvCxnSpPr>
            <a:stCxn id="4" idx="3"/>
          </p:cNvCxnSpPr>
          <p:nvPr/>
        </p:nvCxnSpPr>
        <p:spPr>
          <a:xfrm flipV="1">
            <a:off x="1645920" y="1621427"/>
            <a:ext cx="960121" cy="1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Скругленный прямоугольник 14"/>
          <p:cNvSpPr/>
          <p:nvPr/>
        </p:nvSpPr>
        <p:spPr>
          <a:xfrm>
            <a:off x="2688373" y="2094138"/>
            <a:ext cx="6085343" cy="55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Ҳарбий-маъмурий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вилоят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ҳокимлари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қабила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бошлиқлар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Улар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қўлидаги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маҳаллий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7" name="Прямая со стрелкой 16"/>
          <p:cNvCxnSpPr>
            <a:stCxn id="5" idx="3"/>
          </p:cNvCxnSpPr>
          <p:nvPr/>
        </p:nvCxnSpPr>
        <p:spPr>
          <a:xfrm flipV="1">
            <a:off x="1700461" y="2287633"/>
            <a:ext cx="905579" cy="1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2688372" y="2903629"/>
            <a:ext cx="6085343" cy="5008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дин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арбоблари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хожалар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дунёвий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иштирок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этганлар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688371" y="3550244"/>
            <a:ext cx="6085343" cy="526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Олимлар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шоирлар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санъаткорлар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маънавий-маданий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ҳаёт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намояндаси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табақалар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2688370" y="4351158"/>
            <a:ext cx="6085343" cy="679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Дўкондорлар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хунармандлар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деҳқонлар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чорвадорлар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ёлланиб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ишловчи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аҳоли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асосий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тўловчилар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2688370" y="5268416"/>
            <a:ext cx="6085343" cy="63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юришлар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пайтида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қўлга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туширилган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асирлар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Улардан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</a:p>
          <a:p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саройда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уламолар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хўжалигида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фойдаланилган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5" name="Прямая со стрелкой 24"/>
          <p:cNvCxnSpPr>
            <a:stCxn id="6" idx="3"/>
          </p:cNvCxnSpPr>
          <p:nvPr/>
        </p:nvCxnSpPr>
        <p:spPr>
          <a:xfrm>
            <a:off x="1677195" y="3111821"/>
            <a:ext cx="928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7" idx="3"/>
          </p:cNvCxnSpPr>
          <p:nvPr/>
        </p:nvCxnSpPr>
        <p:spPr>
          <a:xfrm flipV="1">
            <a:off x="1700461" y="3811091"/>
            <a:ext cx="8174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1744548" y="4654868"/>
            <a:ext cx="861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23" idx="1"/>
          </p:cNvCxnSpPr>
          <p:nvPr/>
        </p:nvCxnSpPr>
        <p:spPr>
          <a:xfrm>
            <a:off x="1773283" y="5584988"/>
            <a:ext cx="915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37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685801" y="1111976"/>
            <a:ext cx="8084128" cy="464384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тўловчи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аҳоли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фуқаро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раият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турли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солиқлардан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жарималар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ундириб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олинган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Аввалги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ердан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олинадиган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хирож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(мол)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аталиб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ҳосилнинг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маълум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ундирилган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Уруш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ҳаракатлари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деҳқонлар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ҳунармандлардан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олинадиган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аваризот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аталиб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пул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ундирилган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ҳокимият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вакиллари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фойдасига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солиқлар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ундирилган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Мисол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доруғалар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фойдасига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доруғачи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доруғалик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пул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кўринишида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тўланган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қарамасдан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“пул”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атамаси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қўшилган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пилла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пули,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кўкнор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пули,савзи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пули,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харбўза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тарвўз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пули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ўлпон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пул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кўринишида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тўланган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бўлиши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керак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Шунингдек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шаҳар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аҳолиси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ҳунармандлар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дўкондорлар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тамға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тўлаганлар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Ундан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бойлар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судхўрларга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тегишли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савдо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расталаридаги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дўконларни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маълум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эвазига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ижарага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маҳсулотларини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сотганлиги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тахти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тагжой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аталувчи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пул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тўланган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685801" y="1387187"/>
            <a:ext cx="8084128" cy="430183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25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ru-RU" sz="20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20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қурилиш</a:t>
            </a:r>
            <a:r>
              <a:rPr lang="ru-RU" sz="20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r>
              <a:rPr lang="ru-RU" sz="20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давлатида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сиёсатида,бошқарув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ишларида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саркардалар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бошлиқлари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қўмондонлар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амирларнинг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маҳорати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аҳамиятга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эди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Барча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ҳукмдорлари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сиёсатни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Дашти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Қипчоқ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z-Cyrl-UZ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ў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збекларининг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анъаналарига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асосланиб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олиб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борганлар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жараёнда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зарур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ҳолларда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зудлик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тўпланадиган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кўп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сонли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қўшинларга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таянганлар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Ундан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ички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хавфни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бартараф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этишда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сарҳадларини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кенгайтириш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қилинадиган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юришларда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қўшинларнинг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сони,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тайёргарлиги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жанг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усуллари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қурол-яроғлар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бошлиқларининг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маҳорати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кабиларга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эътибор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2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қаратганлар</a:t>
            </a:r>
            <a:r>
              <a:rPr lang="ru-RU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2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2565913958"/>
              </p:ext>
            </p:extLst>
          </p:nvPr>
        </p:nvGraphicFramePr>
        <p:xfrm>
          <a:off x="169817" y="955222"/>
          <a:ext cx="8709660" cy="4836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723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8120" y="622118"/>
            <a:ext cx="8332469" cy="5143500"/>
          </a:xfrm>
        </p:spPr>
        <p:txBody>
          <a:bodyPr/>
          <a:lstStyle/>
          <a:p>
            <a:pPr algn="ctr"/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48120" y="857250"/>
            <a:ext cx="7957829" cy="840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қўшинининг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олий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бош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қўмондони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хоннинг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ўзи</a:t>
            </a:r>
            <a:endParaRPr lang="ru-RU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ҳисобланган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8120" y="1933304"/>
            <a:ext cx="2269286" cy="3959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Алоҳида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бўлинмалар-ўнг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қанот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сўл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қанот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қоровул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ҳировулларга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ўғиллари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қариндошлари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жангда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синалган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тажрибали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довюрак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нуёнлар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ёки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султонлар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бошлиқ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қилиб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тайинланган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Илгариги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даврларда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минглик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(туман),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минглик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юзлик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ўнлик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бўлинмаларга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бўлинган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956884" y="1970860"/>
            <a:ext cx="2466784" cy="3922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асосан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қалб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аталувчи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ru-RU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баронғор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қанот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жавонғор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сўл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қанот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қисмларидан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ҳировул</a:t>
            </a:r>
            <a:endParaRPr lang="ru-RU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орқа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дан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ташкил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Манбаларда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қўшиннинг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қанотларига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бошчилик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саркарда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ўғлон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эслатилади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олдида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манглай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аталувчи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ярим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доира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шаклида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саф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тортиб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борган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5900428" y="1970860"/>
            <a:ext cx="2598791" cy="392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Унинг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олидида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эса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тез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ҳаракатланувчи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кичик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жанговор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илғор</a:t>
            </a:r>
            <a:endParaRPr lang="ru-RU" sz="16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Шунингдек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умумий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олдида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қоровул</a:t>
            </a:r>
            <a:r>
              <a:rPr lang="ru-RU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аталувчи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endParaRPr lang="ru-RU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қўшиннинг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ўнг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сўл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қанотлари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олдида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борувчи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кичик</a:t>
            </a:r>
            <a:r>
              <a:rPr lang="ru-RU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ғўл</a:t>
            </a:r>
            <a:r>
              <a:rPr lang="ru-RU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endParaRPr lang="ru-RU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номланувчи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бўлинмалар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ортидан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борувчи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ёрдамчи</a:t>
            </a:r>
            <a:endParaRPr lang="ru-RU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бўлинма-</a:t>
            </a:r>
            <a:r>
              <a:rPr lang="ru-RU" sz="16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чанох</a:t>
            </a:r>
            <a:r>
              <a:rPr lang="ru-RU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ҳаракат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қилган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4" name="Прямая со стрелкой 13"/>
          <p:cNvCxnSpPr/>
          <p:nvPr/>
        </p:nvCxnSpPr>
        <p:spPr>
          <a:xfrm flipH="1">
            <a:off x="1425263" y="1610405"/>
            <a:ext cx="3063240" cy="141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4183380" y="1610406"/>
            <a:ext cx="1" cy="342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5212080" y="1805940"/>
            <a:ext cx="246888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3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480060" y="955221"/>
            <a:ext cx="7289075" cy="529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таркибида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бўлимлар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1077686" y="1484267"/>
            <a:ext cx="68580" cy="69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Скругленный прямоугольник 14"/>
          <p:cNvSpPr/>
          <p:nvPr/>
        </p:nvSpPr>
        <p:spPr>
          <a:xfrm>
            <a:off x="19597" y="1748791"/>
            <a:ext cx="1817369" cy="4173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таркибида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туғчи</a:t>
            </a:r>
            <a:r>
              <a:rPr lang="ru-RU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қисм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яъни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байроқ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остида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заҳирада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турувчи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туғни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қўриқловчи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20-30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минг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кишилик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жанговар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забонгири</a:t>
            </a:r>
            <a:r>
              <a:rPr lang="ru-RU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яъни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душман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тил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тўтиб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келувчи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хабаргири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-душман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тўғрисида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маълумот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келтирувчи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(разведка)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endParaRPr lang="ru-RU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бўлинмалар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2664822" y="1489163"/>
            <a:ext cx="58783" cy="84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1920243" y="1748790"/>
            <a:ext cx="1996164" cy="4173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юришлар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пайтида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хон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расмий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қабул</a:t>
            </a:r>
            <a:endParaRPr lang="ru-RU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маросимлари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ўтказиладиган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жой-</a:t>
            </a:r>
            <a:r>
              <a:rPr lang="ru-RU" sz="16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баргоҳ</a:t>
            </a:r>
            <a:r>
              <a:rPr lang="ru-RU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аталган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Қўшинда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сараланган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ўзбек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навкарларидан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тузилган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хоннинг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хос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соқчилари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аҳамиятга</a:t>
            </a:r>
            <a:endParaRPr lang="ru-RU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5" name="Прямая со стрелкой 24"/>
          <p:cNvCxnSpPr/>
          <p:nvPr/>
        </p:nvCxnSpPr>
        <p:spPr>
          <a:xfrm flipH="1">
            <a:off x="4607105" y="1400992"/>
            <a:ext cx="19595" cy="695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/>
          <p:cNvSpPr/>
          <p:nvPr/>
        </p:nvSpPr>
        <p:spPr>
          <a:xfrm>
            <a:off x="3999685" y="1748789"/>
            <a:ext cx="1641020" cy="4173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Қўшинни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қурол-яроғ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таъминлашга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маъсул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жевачи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хоннинг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қурол-аслаҳаларига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жавобгар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Хон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бошлиқларининг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алоҳида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топшириқларини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бажарувчи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шаҳслар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ясовул</a:t>
            </a:r>
            <a:endParaRPr lang="ru-RU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Абдуллахон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даврида-</a:t>
            </a:r>
            <a:r>
              <a:rPr lang="ru-RU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мубошир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аталган</a:t>
            </a:r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30" name="Прямая со стрелкой 29"/>
          <p:cNvCxnSpPr/>
          <p:nvPr/>
        </p:nvCxnSpPr>
        <p:spPr>
          <a:xfrm flipH="1">
            <a:off x="6093823" y="1562645"/>
            <a:ext cx="9798" cy="61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Скругленный прямоугольник 34"/>
          <p:cNvSpPr/>
          <p:nvPr/>
        </p:nvSpPr>
        <p:spPr>
          <a:xfrm>
            <a:off x="5799907" y="1729192"/>
            <a:ext cx="1714502" cy="4173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Хоннинг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шаҳси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саройни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қўриқловчилар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қурчи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хон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байроғини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кўтариб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юрувчилар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ялов </a:t>
            </a:r>
            <a:r>
              <a:rPr lang="ru-RU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бардор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номланган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Абдуллахон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қўшинга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замбараклар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жорий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этилган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тўпчибоши</a:t>
            </a:r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пайдо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бўлади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7504612" y="1484266"/>
            <a:ext cx="313509" cy="69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Скругленный прямоугольник 40"/>
          <p:cNvSpPr/>
          <p:nvPr/>
        </p:nvSpPr>
        <p:spPr>
          <a:xfrm>
            <a:off x="7619725" y="1562644"/>
            <a:ext cx="1361807" cy="44381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Ҳарбийлар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устидан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қаттиқ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назорат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ўрнатилган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улар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содир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этган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жиноят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жазо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турлари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махсус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судьялар-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қози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аскар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муфти </a:t>
            </a:r>
            <a:r>
              <a:rPr lang="ru-RU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аскар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томонидан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кўриб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чиқилган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31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876" y="340451"/>
            <a:ext cx="8925197" cy="533939"/>
          </a:xfrm>
        </p:spPr>
        <p:txBody>
          <a:bodyPr/>
          <a:lstStyle/>
          <a:p>
            <a:pPr algn="ctr"/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Шайбонийлар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қўшинларининг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тузилиши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қуйидагича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81762" y="1447523"/>
            <a:ext cx="8280920" cy="465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Манглай-қўшин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олдида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ярим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доира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шаклда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борувчи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қисм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(авангард)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318783" y="3039557"/>
            <a:ext cx="1567543" cy="962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Қалб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қавм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марказий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37115" y="4128277"/>
            <a:ext cx="2099036" cy="84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Туғчи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қисм-байроқ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остида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заҳирада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турувчи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37115" y="5265964"/>
            <a:ext cx="2282731" cy="54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Ҳировул-қўшиннинг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орқа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қисми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3992334" y="1954530"/>
            <a:ext cx="0" cy="803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431076" y="2478681"/>
            <a:ext cx="1547948" cy="372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16380" y="3120385"/>
            <a:ext cx="1721849" cy="641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Живонғор-сўл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қанот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1964330" y="2733400"/>
            <a:ext cx="1278524" cy="636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2138229" y="3259998"/>
            <a:ext cx="1254034" cy="220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431076" y="2508061"/>
            <a:ext cx="1616529" cy="406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Кичик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ғул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752686" y="2419888"/>
            <a:ext cx="1944728" cy="548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Кичик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ғул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762480" y="3120385"/>
            <a:ext cx="1971668" cy="602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Баронғор-ўнг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қанот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Прямая со стрелкой 29"/>
          <p:cNvCxnSpPr>
            <a:stCxn id="6" idx="3"/>
            <a:endCxn id="27" idx="1"/>
          </p:cNvCxnSpPr>
          <p:nvPr/>
        </p:nvCxnSpPr>
        <p:spPr>
          <a:xfrm flipV="1">
            <a:off x="4886325" y="2694210"/>
            <a:ext cx="1866361" cy="826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stCxn id="6" idx="3"/>
          </p:cNvCxnSpPr>
          <p:nvPr/>
        </p:nvCxnSpPr>
        <p:spPr>
          <a:xfrm flipV="1">
            <a:off x="4886325" y="3409392"/>
            <a:ext cx="1961880" cy="11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>
            <a:off x="4021725" y="3771903"/>
            <a:ext cx="0" cy="88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>
            <a:stCxn id="7" idx="2"/>
          </p:cNvCxnSpPr>
          <p:nvPr/>
        </p:nvCxnSpPr>
        <p:spPr>
          <a:xfrm flipH="1">
            <a:off x="4075612" y="4972048"/>
            <a:ext cx="11021" cy="284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Прямоугольник 52"/>
          <p:cNvSpPr/>
          <p:nvPr/>
        </p:nvSpPr>
        <p:spPr>
          <a:xfrm>
            <a:off x="431076" y="3958045"/>
            <a:ext cx="1795320" cy="70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Чанох-махсус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ёрдамчи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 flipH="1">
            <a:off x="2152924" y="3316328"/>
            <a:ext cx="1261379" cy="94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/>
          <p:cNvSpPr/>
          <p:nvPr/>
        </p:nvSpPr>
        <p:spPr>
          <a:xfrm>
            <a:off x="6762480" y="3899249"/>
            <a:ext cx="1971668" cy="612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Чанох-махсус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ёрдамчи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бўлинма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Прямая со стрелкой 59"/>
          <p:cNvCxnSpPr>
            <a:stCxn id="6" idx="3"/>
          </p:cNvCxnSpPr>
          <p:nvPr/>
        </p:nvCxnSpPr>
        <p:spPr>
          <a:xfrm>
            <a:off x="4886325" y="3520853"/>
            <a:ext cx="1971677" cy="49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Скругленный прямоугольник 2"/>
          <p:cNvSpPr/>
          <p:nvPr/>
        </p:nvSpPr>
        <p:spPr>
          <a:xfrm>
            <a:off x="3442012" y="1162274"/>
            <a:ext cx="1949631" cy="2400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Илғор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қисм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4021725" y="1498967"/>
            <a:ext cx="0" cy="171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Скругленный прямоугольник 46"/>
          <p:cNvSpPr/>
          <p:nvPr/>
        </p:nvSpPr>
        <p:spPr>
          <a:xfrm>
            <a:off x="2664822" y="2025564"/>
            <a:ext cx="2655025" cy="34043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Қоровул</a:t>
            </a:r>
            <a:r>
              <a:rPr lang="ru-RU" dirty="0"/>
              <a:t> –</a:t>
            </a:r>
            <a:r>
              <a:rPr lang="ru-RU" dirty="0" err="1"/>
              <a:t>махсус</a:t>
            </a:r>
            <a:r>
              <a:rPr lang="ru-RU" dirty="0"/>
              <a:t> </a:t>
            </a:r>
            <a:r>
              <a:rPr lang="ru-RU" dirty="0" err="1"/>
              <a:t>қисм</a:t>
            </a:r>
            <a:endParaRPr lang="ru-RU" dirty="0"/>
          </a:p>
        </p:txBody>
      </p:sp>
      <p:sp>
        <p:nvSpPr>
          <p:cNvPr id="66" name="Скругленный прямоугольник 65"/>
          <p:cNvSpPr/>
          <p:nvPr/>
        </p:nvSpPr>
        <p:spPr>
          <a:xfrm>
            <a:off x="3242854" y="2498247"/>
            <a:ext cx="1479368" cy="467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ғул</a:t>
            </a:r>
            <a:endParaRPr lang="ru-RU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3" name="Прямая со стрелкой 132"/>
          <p:cNvCxnSpPr/>
          <p:nvPr/>
        </p:nvCxnSpPr>
        <p:spPr>
          <a:xfrm>
            <a:off x="4009476" y="3927437"/>
            <a:ext cx="128590" cy="73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039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007907" cy="857250"/>
          </a:xfrm>
        </p:spPr>
        <p:txBody>
          <a:bodyPr/>
          <a:lstStyle/>
          <a:p>
            <a:pPr algn="ctr"/>
            <a:r>
              <a:rPr lang="uz-Cyrl-UZ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Аштархонийлар даврида д</a:t>
            </a:r>
            <a:r>
              <a:rPr lang="ru-RU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авлат</a:t>
            </a:r>
            <a:r>
              <a:rPr lang="ru-RU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тизими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маъмурий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997993067"/>
              </p:ext>
            </p:extLst>
          </p:nvPr>
        </p:nvGraphicFramePr>
        <p:xfrm>
          <a:off x="146957" y="1621428"/>
          <a:ext cx="8827226" cy="427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546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" y="1040130"/>
            <a:ext cx="8895806" cy="463732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маъмурий</a:t>
            </a:r>
            <a:r>
              <a:rPr lang="ru-RU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</a:t>
            </a:r>
            <a:endParaRPr lang="ru-RU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70413"/>
            <a:ext cx="8115300" cy="4422883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/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кўпгина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аштар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ҳукмдорлари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саройдаги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уламолар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қўлида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қўғирчоқ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эдилар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Нодирмуҳаммад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Субхонқулихон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Убайдулла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ҳокимият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обрўсини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кўтаришга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бебош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амирлар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мавқеини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чеклашга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ҳаракат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бўлсалар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-да,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уларнинг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ҳаракатлари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деярли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самара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бермади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сарой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амалдорлари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кўлида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тўпланган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бўлса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жойлардаги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маҳаллий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ҳокимият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вилоят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ҳокимлари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тиёрида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Аштар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онийлар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ҳукмронлиги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йилларида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нақиб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оталиқ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парвоначи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девонбеги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қушбеги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чуҳрабоши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ясовул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иноқ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қурчи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қози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муфти,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эшик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оға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боши,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мирзабоши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сарой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кутуб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онаси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бошлиғи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дастурxончи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мавжуд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маълум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291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29825" cy="750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" y="857250"/>
            <a:ext cx="9144000" cy="5359037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А.Зиё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тадкикотларига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оталиқнинг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вазифаси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XVI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асосан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жойлардаги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тизими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боғлик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бўлса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аштар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онийлар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айниқса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Абдулазиз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ондан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бошлаб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оталиқнинг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мавкеи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кучая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бошлади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Масалан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Абдулазиз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оро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чиққач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пойта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оталиқ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вазифасини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ўша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пайтда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кучли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Ялангтўшбийга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таклиф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Оталиқнинг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мавкеи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Субхонқулихон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баланд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муҳим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масалан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иваликларнинг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орога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тахдидини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қайтариш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уросон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юриши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оталиққа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юклатилган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Убайдулланома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асарида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оталиққа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умдат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ал-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умаро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яъни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бутун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амирлар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табақасининг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таянчи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таъриф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берилган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Абулфайз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оталиқ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Ҳакимбий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ўғли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Раҳимбийлар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мавқеига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улар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оxир-оқибат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сулола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вакилларидан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ҳокимиятни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бутунлай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тортиб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олишга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муваффақ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бўлдилар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Аштар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онийлар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усусан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Убайдулла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Абулфайз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даврларида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қўшбеги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лавозимидаги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ўсган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Аниқроғи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шу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кўтарилиши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эгаллаб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аҳамияти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юксалган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қўшбеги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боши “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амирларнинг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улуғи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эди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208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857250"/>
            <a:ext cx="9144000" cy="5241472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ородан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кейинги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нуфузли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шаҳар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Бал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 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вориси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эди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Расмий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даражадаги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икки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босқичли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марказий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маҳаллий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тизимига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эди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Вилоят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ҳокимларининг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ҳокимиятга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бўйсуниши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белгиланган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йиллик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солиқларни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тўплаб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азинасига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юбориб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туриши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фармонига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юришларда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қўшинлари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қатнашишдан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иборат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олос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Кўп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ҳолларда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ўзларини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марказий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ҳокимиятдан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мустақил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вилоят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амирлари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ҳокимлари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тизимига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кучларига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тоифасига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кирган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эгаллаб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лавозимларидан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маъсулиятли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вазифаларидан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ташқари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сиёсий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жараёнлар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юришларда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иштирок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этганлар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Мисол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манбаларга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1722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йилда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Вобкент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остонасидаги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Муҳаммад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Ҳакимбий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оталиқ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бошчилик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қилган</a:t>
            </a:r>
            <a:endParaRPr lang="ru-RU" sz="18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Абулфайз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Самарқанд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ҳокими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Ражаб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Султон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қўшинлари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тўқнашувда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девонбеги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қўшбеги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парвоначи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дод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миро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эшикоғабоши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тўқсабо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дастур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ончи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каби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мансабдорлар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иштирок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этганлар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55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685801" y="994410"/>
            <a:ext cx="8084128" cy="500634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дунёвий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лавозимдаги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билан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қаторда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диний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лавозимдаги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амалдорларнинг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баланд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тизимида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йирик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дин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пешволари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xожалар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эгалари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бўлмиш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шайхулислом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садр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қози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калон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аҳамиятга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Илгариги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бўлгандек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бошқарувида</a:t>
            </a:r>
            <a:endParaRPr lang="ru-RU" sz="18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Жўйбор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хожаларининг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мавқеи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баланд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асосий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мансабдорлар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улар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ичидан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тайинланган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оро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шайхулисломи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Жўйбор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шайхлари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орасидан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тайинланиб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Абулфайз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лавозимни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ожа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Яҳёнинг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ўғли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Муҳаммад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Ҳаким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ўжа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эгаллаган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Шайхулислом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жамиятда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жуда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катта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рол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ўйнаган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нафақат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балки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барча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бўйича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ҳукмдорнинг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доимий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маслаҳатчиси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вилоятнинг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ўз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қозиси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улар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диний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оилавий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ворисчилик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жиноий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ишларни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кўриб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чиққанлар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Ҳарбийлар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учун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ҳам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алоҳида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қозилар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улар </a:t>
            </a:r>
            <a:r>
              <a:rPr lang="ru-RU" sz="1875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қозийи-аскар</a:t>
            </a:r>
            <a:r>
              <a:rPr lang="ru-RU" sz="18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деб</a:t>
            </a:r>
            <a:r>
              <a:rPr lang="ru-RU" sz="18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7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аталган</a:t>
            </a:r>
            <a:endParaRPr lang="ru-RU" sz="187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6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Схема 12"/>
          <p:cNvGraphicFramePr/>
          <p:nvPr>
            <p:extLst>
              <p:ext uri="{D42A27DB-BD31-4B8C-83A1-F6EECF244321}">
                <p14:modId xmlns:p14="http://schemas.microsoft.com/office/powerpoint/2010/main" val="2827677850"/>
              </p:ext>
            </p:extLst>
          </p:nvPr>
        </p:nvGraphicFramePr>
        <p:xfrm>
          <a:off x="91440" y="950324"/>
          <a:ext cx="8709660" cy="4674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003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323528" y="476672"/>
            <a:ext cx="8446401" cy="492645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Мавжуд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манбаларда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онлиги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бўйсунувчи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вилоятлар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ўртасидаги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аниқ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маъмурий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чегаралар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ҳақида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маълумотлар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сақланиб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қолмаган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Кўпгина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вилоятлар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хусусан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Шаҳрисабз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Фарғона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амалда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ярим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мустақил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бошқарилиб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Буxорога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номигагина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тобе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ҳисобланган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Аввалги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даврда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бўлганидек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аштар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онийлар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давлати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вилоятлар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туманлар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бошқа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маъмурий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бирликларга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бўлинган</a:t>
            </a:r>
            <a:endParaRPr lang="ru-R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97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77450" cy="754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/>
          <p:cNvGraphicFramePr/>
          <p:nvPr/>
        </p:nvGraphicFramePr>
        <p:xfrm>
          <a:off x="0" y="0"/>
          <a:ext cx="8893175" cy="666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63" y="29135"/>
            <a:ext cx="8941136" cy="671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" y="36029"/>
            <a:ext cx="9144899" cy="687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036495" cy="662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2907</Words>
  <Application>Microsoft Office PowerPoint</Application>
  <PresentationFormat>Экран (4:3)</PresentationFormat>
  <Paragraphs>194</Paragraphs>
  <Slides>44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Давлат мансаблари</vt:lpstr>
      <vt:lpstr>Презентация PowerPoint</vt:lpstr>
      <vt:lpstr>Презентация PowerPoint</vt:lpstr>
      <vt:lpstr>Презентация PowerPoint</vt:lpstr>
      <vt:lpstr>Презентация PowerPoint</vt:lpstr>
      <vt:lpstr>Шайбонийлар даврида ижтимоий тузум.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Шайбонийлар ҳарбий қўшинларининг тузилиши қуйидагича бўлган.</vt:lpstr>
      <vt:lpstr>Аштархонийлар даврида давлат тизими ва маъмурий бошқаруви</vt:lpstr>
      <vt:lpstr> давлат маъмурий  бошқаруви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</dc:creator>
  <cp:lastModifiedBy>Baxtiyor</cp:lastModifiedBy>
  <cp:revision>18</cp:revision>
  <dcterms:created xsi:type="dcterms:W3CDTF">2011-12-14T05:49:12Z</dcterms:created>
  <dcterms:modified xsi:type="dcterms:W3CDTF">2021-02-08T15:01:55Z</dcterms:modified>
</cp:coreProperties>
</file>